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81" r:id="rId3"/>
    <p:sldId id="274" r:id="rId4"/>
    <p:sldId id="295" r:id="rId5"/>
    <p:sldId id="305" r:id="rId6"/>
    <p:sldId id="269" r:id="rId7"/>
    <p:sldId id="297" r:id="rId8"/>
    <p:sldId id="303" r:id="rId9"/>
    <p:sldId id="293" r:id="rId10"/>
    <p:sldId id="301" r:id="rId11"/>
    <p:sldId id="304" r:id="rId12"/>
    <p:sldId id="306" r:id="rId13"/>
    <p:sldId id="257" r:id="rId14"/>
    <p:sldId id="30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FFCC"/>
    <a:srgbClr val="DDDDDD"/>
    <a:srgbClr val="84AC04"/>
    <a:srgbClr val="6666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image" Target="../media/image38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DA656-7A36-4543-ADEF-2D3095B3529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1485A2-07F0-48D3-97C8-5B245322FC2A}">
      <dgm:prSet phldrT="[Текст]" custT="1"/>
      <dgm:spPr/>
      <dgm:t>
        <a:bodyPr/>
        <a:lstStyle/>
        <a:p>
          <a:pPr algn="l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Группы компенсирующей направленности </a:t>
          </a:r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- 9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329A7-E5FD-430B-9CEF-B72408E17CC9}" type="parTrans" cxnId="{AA4B7446-6468-4952-A8D3-9046C46BAD3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D28F-7CD1-458F-B883-1922269B13ED}" type="sibTrans" cxnId="{AA4B7446-6468-4952-A8D3-9046C46BAD3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448EC-554C-4D20-AAAE-4CFAC780EAEA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Инклюзивные группы - 15</a:t>
          </a:r>
        </a:p>
      </dgm:t>
    </dgm:pt>
    <dgm:pt modelId="{EDFE209D-A8C8-4ECE-87C6-1DB0B33E4A20}" type="parTrans" cxnId="{0B0970AC-7440-4DC9-ABFC-D10A0D75400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F68ED-0308-447E-AE07-7A14E45FE138}" type="sibTrans" cxnId="{0B0970AC-7440-4DC9-ABFC-D10A0D75400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4BDAC-C0B1-4873-B4CC-D20E3D28ED73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Инклюзивные классы - 26</a:t>
          </a:r>
        </a:p>
      </dgm:t>
    </dgm:pt>
    <dgm:pt modelId="{452CE4A4-6185-4E3C-9B5B-45E66630C51F}" type="parTrans" cxnId="{A2BD0098-556A-4BD9-AA74-C9C79D79354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14C4BB-2E14-4BE0-9EE2-C90EE2B5B658}" type="sibTrans" cxnId="{A2BD0098-556A-4BD9-AA74-C9C79D79354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B03CA-1D94-442B-A7C8-7B69F78C056B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4 класса компенсирующей направленности</a:t>
          </a:r>
        </a:p>
      </dgm:t>
    </dgm:pt>
    <dgm:pt modelId="{FA175150-5D60-4B87-BE33-2D02C28FB17A}" type="parTrans" cxnId="{5FDBD6E7-6CF1-482C-977F-CA580CBE0D4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B1752-AEE7-4ABC-A1AF-E7F8A2B1839B}" type="sibTrans" cxnId="{5FDBD6E7-6CF1-482C-977F-CA580CBE0D4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9AFE9-B4BD-4A57-AE1D-59E20365D681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Ресурсный класс  - 1</a:t>
          </a:r>
        </a:p>
      </dgm:t>
    </dgm:pt>
    <dgm:pt modelId="{207FE265-6099-41CE-9A7B-D9AB1D6074DB}" type="parTrans" cxnId="{2D5633E5-E88D-4F32-9840-20F83B09585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226DC-A86C-4150-975E-343247A7337E}" type="sibTrans" cxnId="{2D5633E5-E88D-4F32-9840-20F83B09585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91F24-9BC0-458B-862B-44D24A8FB015}" type="pres">
      <dgm:prSet presAssocID="{E6CDA656-7A36-4543-ADEF-2D3095B352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081005-28DC-4DAD-907E-1137C610FC8F}" type="pres">
      <dgm:prSet presAssocID="{9F1485A2-07F0-48D3-97C8-5B245322FC2A}" presName="thickLine" presStyleLbl="alignNode1" presStyleIdx="0" presStyleCnt="5"/>
      <dgm:spPr/>
    </dgm:pt>
    <dgm:pt modelId="{5B4E9631-BABD-476E-AA86-0691B8E5063D}" type="pres">
      <dgm:prSet presAssocID="{9F1485A2-07F0-48D3-97C8-5B245322FC2A}" presName="horz1" presStyleCnt="0"/>
      <dgm:spPr/>
    </dgm:pt>
    <dgm:pt modelId="{5C97C99A-69C0-4D05-99C5-64829822F991}" type="pres">
      <dgm:prSet presAssocID="{9F1485A2-07F0-48D3-97C8-5B245322FC2A}" presName="tx1" presStyleLbl="revTx" presStyleIdx="0" presStyleCnt="5"/>
      <dgm:spPr/>
      <dgm:t>
        <a:bodyPr/>
        <a:lstStyle/>
        <a:p>
          <a:endParaRPr lang="ru-RU"/>
        </a:p>
      </dgm:t>
    </dgm:pt>
    <dgm:pt modelId="{EAD68CEC-AA0C-47BB-8D07-80DB0B2B083D}" type="pres">
      <dgm:prSet presAssocID="{9F1485A2-07F0-48D3-97C8-5B245322FC2A}" presName="vert1" presStyleCnt="0"/>
      <dgm:spPr/>
    </dgm:pt>
    <dgm:pt modelId="{FABC4D32-4AA5-44EC-9CF2-856F280F22EA}" type="pres">
      <dgm:prSet presAssocID="{EDA448EC-554C-4D20-AAAE-4CFAC780EAEA}" presName="thickLine" presStyleLbl="alignNode1" presStyleIdx="1" presStyleCnt="5"/>
      <dgm:spPr/>
    </dgm:pt>
    <dgm:pt modelId="{BDF5D0DD-DF09-40E1-A715-E7F9B456914A}" type="pres">
      <dgm:prSet presAssocID="{EDA448EC-554C-4D20-AAAE-4CFAC780EAEA}" presName="horz1" presStyleCnt="0"/>
      <dgm:spPr/>
    </dgm:pt>
    <dgm:pt modelId="{A5CA902A-319A-4AF2-99FC-5E4F505C238E}" type="pres">
      <dgm:prSet presAssocID="{EDA448EC-554C-4D20-AAAE-4CFAC780EAEA}" presName="tx1" presStyleLbl="revTx" presStyleIdx="1" presStyleCnt="5"/>
      <dgm:spPr/>
      <dgm:t>
        <a:bodyPr/>
        <a:lstStyle/>
        <a:p>
          <a:endParaRPr lang="ru-RU"/>
        </a:p>
      </dgm:t>
    </dgm:pt>
    <dgm:pt modelId="{BCAED803-59B9-40D4-9AFD-BB1D54A7633C}" type="pres">
      <dgm:prSet presAssocID="{EDA448EC-554C-4D20-AAAE-4CFAC780EAEA}" presName="vert1" presStyleCnt="0"/>
      <dgm:spPr/>
    </dgm:pt>
    <dgm:pt modelId="{A67C69E6-BE84-4AC2-9BDF-6162172CEED2}" type="pres">
      <dgm:prSet presAssocID="{7D84BDAC-C0B1-4873-B4CC-D20E3D28ED73}" presName="thickLine" presStyleLbl="alignNode1" presStyleIdx="2" presStyleCnt="5"/>
      <dgm:spPr/>
    </dgm:pt>
    <dgm:pt modelId="{91E014AC-1571-46C7-9B34-3D2D347B93A6}" type="pres">
      <dgm:prSet presAssocID="{7D84BDAC-C0B1-4873-B4CC-D20E3D28ED73}" presName="horz1" presStyleCnt="0"/>
      <dgm:spPr/>
    </dgm:pt>
    <dgm:pt modelId="{534370D2-DD1C-4AAC-B5D4-5C850A507122}" type="pres">
      <dgm:prSet presAssocID="{7D84BDAC-C0B1-4873-B4CC-D20E3D28ED73}" presName="tx1" presStyleLbl="revTx" presStyleIdx="2" presStyleCnt="5"/>
      <dgm:spPr/>
      <dgm:t>
        <a:bodyPr/>
        <a:lstStyle/>
        <a:p>
          <a:endParaRPr lang="ru-RU"/>
        </a:p>
      </dgm:t>
    </dgm:pt>
    <dgm:pt modelId="{7660FF4A-A686-462D-B0E5-06F056BF1979}" type="pres">
      <dgm:prSet presAssocID="{7D84BDAC-C0B1-4873-B4CC-D20E3D28ED73}" presName="vert1" presStyleCnt="0"/>
      <dgm:spPr/>
    </dgm:pt>
    <dgm:pt modelId="{ADF3FB53-3089-41A7-9DC6-DC99687A9E9B}" type="pres">
      <dgm:prSet presAssocID="{FA1B03CA-1D94-442B-A7C8-7B69F78C056B}" presName="thickLine" presStyleLbl="alignNode1" presStyleIdx="3" presStyleCnt="5"/>
      <dgm:spPr/>
    </dgm:pt>
    <dgm:pt modelId="{641C1053-144B-4C53-A82A-CB2349BB3C51}" type="pres">
      <dgm:prSet presAssocID="{FA1B03CA-1D94-442B-A7C8-7B69F78C056B}" presName="horz1" presStyleCnt="0"/>
      <dgm:spPr/>
    </dgm:pt>
    <dgm:pt modelId="{4DDDD27E-BD3F-4A9E-86A7-824503C5F0E6}" type="pres">
      <dgm:prSet presAssocID="{FA1B03CA-1D94-442B-A7C8-7B69F78C056B}" presName="tx1" presStyleLbl="revTx" presStyleIdx="3" presStyleCnt="5"/>
      <dgm:spPr/>
      <dgm:t>
        <a:bodyPr/>
        <a:lstStyle/>
        <a:p>
          <a:endParaRPr lang="ru-RU"/>
        </a:p>
      </dgm:t>
    </dgm:pt>
    <dgm:pt modelId="{EF6D7E94-AA1F-4D77-8B2E-F1444BED542C}" type="pres">
      <dgm:prSet presAssocID="{FA1B03CA-1D94-442B-A7C8-7B69F78C056B}" presName="vert1" presStyleCnt="0"/>
      <dgm:spPr/>
    </dgm:pt>
    <dgm:pt modelId="{F5B8E1F6-D3D3-4161-8F73-FCF490DF9C48}" type="pres">
      <dgm:prSet presAssocID="{2499AFE9-B4BD-4A57-AE1D-59E20365D681}" presName="thickLine" presStyleLbl="alignNode1" presStyleIdx="4" presStyleCnt="5"/>
      <dgm:spPr/>
    </dgm:pt>
    <dgm:pt modelId="{BDB36212-8479-4BFA-AA18-DC450C6A1B4F}" type="pres">
      <dgm:prSet presAssocID="{2499AFE9-B4BD-4A57-AE1D-59E20365D681}" presName="horz1" presStyleCnt="0"/>
      <dgm:spPr/>
    </dgm:pt>
    <dgm:pt modelId="{B72B14E2-2471-43EB-8A0C-E268C26BC26F}" type="pres">
      <dgm:prSet presAssocID="{2499AFE9-B4BD-4A57-AE1D-59E20365D681}" presName="tx1" presStyleLbl="revTx" presStyleIdx="4" presStyleCnt="5"/>
      <dgm:spPr/>
      <dgm:t>
        <a:bodyPr/>
        <a:lstStyle/>
        <a:p>
          <a:endParaRPr lang="ru-RU"/>
        </a:p>
      </dgm:t>
    </dgm:pt>
    <dgm:pt modelId="{216ACA2A-135C-4551-B6A9-4DC0DEB37846}" type="pres">
      <dgm:prSet presAssocID="{2499AFE9-B4BD-4A57-AE1D-59E20365D681}" presName="vert1" presStyleCnt="0"/>
      <dgm:spPr/>
    </dgm:pt>
  </dgm:ptLst>
  <dgm:cxnLst>
    <dgm:cxn modelId="{5FDBD6E7-6CF1-482C-977F-CA580CBE0D4B}" srcId="{E6CDA656-7A36-4543-ADEF-2D3095B35290}" destId="{FA1B03CA-1D94-442B-A7C8-7B69F78C056B}" srcOrd="3" destOrd="0" parTransId="{FA175150-5D60-4B87-BE33-2D02C28FB17A}" sibTransId="{F71B1752-AEE7-4ABC-A1AF-E7F8A2B1839B}"/>
    <dgm:cxn modelId="{99345CBB-A7A9-4E0A-B2D4-67853195C68F}" type="presOf" srcId="{9F1485A2-07F0-48D3-97C8-5B245322FC2A}" destId="{5C97C99A-69C0-4D05-99C5-64829822F991}" srcOrd="0" destOrd="0" presId="urn:microsoft.com/office/officeart/2008/layout/LinedList"/>
    <dgm:cxn modelId="{402C0066-A80A-4D22-902D-2975415708D0}" type="presOf" srcId="{2499AFE9-B4BD-4A57-AE1D-59E20365D681}" destId="{B72B14E2-2471-43EB-8A0C-E268C26BC26F}" srcOrd="0" destOrd="0" presId="urn:microsoft.com/office/officeart/2008/layout/LinedList"/>
    <dgm:cxn modelId="{2D5633E5-E88D-4F32-9840-20F83B09585C}" srcId="{E6CDA656-7A36-4543-ADEF-2D3095B35290}" destId="{2499AFE9-B4BD-4A57-AE1D-59E20365D681}" srcOrd="4" destOrd="0" parTransId="{207FE265-6099-41CE-9A7B-D9AB1D6074DB}" sibTransId="{E67226DC-A86C-4150-975E-343247A7337E}"/>
    <dgm:cxn modelId="{0B0970AC-7440-4DC9-ABFC-D10A0D754009}" srcId="{E6CDA656-7A36-4543-ADEF-2D3095B35290}" destId="{EDA448EC-554C-4D20-AAAE-4CFAC780EAEA}" srcOrd="1" destOrd="0" parTransId="{EDFE209D-A8C8-4ECE-87C6-1DB0B33E4A20}" sibTransId="{196F68ED-0308-447E-AE07-7A14E45FE138}"/>
    <dgm:cxn modelId="{AA4B7446-6468-4952-A8D3-9046C46BAD39}" srcId="{E6CDA656-7A36-4543-ADEF-2D3095B35290}" destId="{9F1485A2-07F0-48D3-97C8-5B245322FC2A}" srcOrd="0" destOrd="0" parTransId="{B55329A7-E5FD-430B-9CEF-B72408E17CC9}" sibTransId="{AAAED28F-7CD1-458F-B883-1922269B13ED}"/>
    <dgm:cxn modelId="{AE215120-5317-4B55-B11C-C7F84DB3E260}" type="presOf" srcId="{FA1B03CA-1D94-442B-A7C8-7B69F78C056B}" destId="{4DDDD27E-BD3F-4A9E-86A7-824503C5F0E6}" srcOrd="0" destOrd="0" presId="urn:microsoft.com/office/officeart/2008/layout/LinedList"/>
    <dgm:cxn modelId="{6F48F8B9-45C5-4FE6-BA5E-6EA678F6A1C1}" type="presOf" srcId="{7D84BDAC-C0B1-4873-B4CC-D20E3D28ED73}" destId="{534370D2-DD1C-4AAC-B5D4-5C850A507122}" srcOrd="0" destOrd="0" presId="urn:microsoft.com/office/officeart/2008/layout/LinedList"/>
    <dgm:cxn modelId="{710C536F-262F-4B02-8A00-2A927726EC27}" type="presOf" srcId="{E6CDA656-7A36-4543-ADEF-2D3095B35290}" destId="{56F91F24-9BC0-458B-862B-44D24A8FB015}" srcOrd="0" destOrd="0" presId="urn:microsoft.com/office/officeart/2008/layout/LinedList"/>
    <dgm:cxn modelId="{F9CFF53A-EA5B-4F51-94F2-86ED291BBB2C}" type="presOf" srcId="{EDA448EC-554C-4D20-AAAE-4CFAC780EAEA}" destId="{A5CA902A-319A-4AF2-99FC-5E4F505C238E}" srcOrd="0" destOrd="0" presId="urn:microsoft.com/office/officeart/2008/layout/LinedList"/>
    <dgm:cxn modelId="{A2BD0098-556A-4BD9-AA74-C9C79D793543}" srcId="{E6CDA656-7A36-4543-ADEF-2D3095B35290}" destId="{7D84BDAC-C0B1-4873-B4CC-D20E3D28ED73}" srcOrd="2" destOrd="0" parTransId="{452CE4A4-6185-4E3C-9B5B-45E66630C51F}" sibTransId="{9A14C4BB-2E14-4BE0-9EE2-C90EE2B5B658}"/>
    <dgm:cxn modelId="{485BBE4F-24C2-492E-9C9A-7E4A5F126308}" type="presParOf" srcId="{56F91F24-9BC0-458B-862B-44D24A8FB015}" destId="{FA081005-28DC-4DAD-907E-1137C610FC8F}" srcOrd="0" destOrd="0" presId="urn:microsoft.com/office/officeart/2008/layout/LinedList"/>
    <dgm:cxn modelId="{EA84BAE7-3294-4326-8D1B-515F59510BA4}" type="presParOf" srcId="{56F91F24-9BC0-458B-862B-44D24A8FB015}" destId="{5B4E9631-BABD-476E-AA86-0691B8E5063D}" srcOrd="1" destOrd="0" presId="urn:microsoft.com/office/officeart/2008/layout/LinedList"/>
    <dgm:cxn modelId="{07B069A8-4C9C-4337-811F-08913F36438A}" type="presParOf" srcId="{5B4E9631-BABD-476E-AA86-0691B8E5063D}" destId="{5C97C99A-69C0-4D05-99C5-64829822F991}" srcOrd="0" destOrd="0" presId="urn:microsoft.com/office/officeart/2008/layout/LinedList"/>
    <dgm:cxn modelId="{A976A602-FE54-47F5-9064-4A643FC4DBF9}" type="presParOf" srcId="{5B4E9631-BABD-476E-AA86-0691B8E5063D}" destId="{EAD68CEC-AA0C-47BB-8D07-80DB0B2B083D}" srcOrd="1" destOrd="0" presId="urn:microsoft.com/office/officeart/2008/layout/LinedList"/>
    <dgm:cxn modelId="{7B9FB592-9753-4636-99A1-81226B6A66C8}" type="presParOf" srcId="{56F91F24-9BC0-458B-862B-44D24A8FB015}" destId="{FABC4D32-4AA5-44EC-9CF2-856F280F22EA}" srcOrd="2" destOrd="0" presId="urn:microsoft.com/office/officeart/2008/layout/LinedList"/>
    <dgm:cxn modelId="{80D54EA8-18A3-46D0-A26D-DD2A093EF025}" type="presParOf" srcId="{56F91F24-9BC0-458B-862B-44D24A8FB015}" destId="{BDF5D0DD-DF09-40E1-A715-E7F9B456914A}" srcOrd="3" destOrd="0" presId="urn:microsoft.com/office/officeart/2008/layout/LinedList"/>
    <dgm:cxn modelId="{08B487AD-FA13-45F0-A01A-35F24101D848}" type="presParOf" srcId="{BDF5D0DD-DF09-40E1-A715-E7F9B456914A}" destId="{A5CA902A-319A-4AF2-99FC-5E4F505C238E}" srcOrd="0" destOrd="0" presId="urn:microsoft.com/office/officeart/2008/layout/LinedList"/>
    <dgm:cxn modelId="{ADE1F23B-CD3C-4893-96F5-2A23A66FC42D}" type="presParOf" srcId="{BDF5D0DD-DF09-40E1-A715-E7F9B456914A}" destId="{BCAED803-59B9-40D4-9AFD-BB1D54A7633C}" srcOrd="1" destOrd="0" presId="urn:microsoft.com/office/officeart/2008/layout/LinedList"/>
    <dgm:cxn modelId="{ECB4EA56-1D24-48F7-9BCE-D04EB23DBE14}" type="presParOf" srcId="{56F91F24-9BC0-458B-862B-44D24A8FB015}" destId="{A67C69E6-BE84-4AC2-9BDF-6162172CEED2}" srcOrd="4" destOrd="0" presId="urn:microsoft.com/office/officeart/2008/layout/LinedList"/>
    <dgm:cxn modelId="{99974B41-DA92-4641-B17A-4FC0A64E62DE}" type="presParOf" srcId="{56F91F24-9BC0-458B-862B-44D24A8FB015}" destId="{91E014AC-1571-46C7-9B34-3D2D347B93A6}" srcOrd="5" destOrd="0" presId="urn:microsoft.com/office/officeart/2008/layout/LinedList"/>
    <dgm:cxn modelId="{B88C0217-A9D0-4D88-A594-7C9CFE680CB8}" type="presParOf" srcId="{91E014AC-1571-46C7-9B34-3D2D347B93A6}" destId="{534370D2-DD1C-4AAC-B5D4-5C850A507122}" srcOrd="0" destOrd="0" presId="urn:microsoft.com/office/officeart/2008/layout/LinedList"/>
    <dgm:cxn modelId="{15D365E6-3110-4736-AE51-ADB6EA0745BB}" type="presParOf" srcId="{91E014AC-1571-46C7-9B34-3D2D347B93A6}" destId="{7660FF4A-A686-462D-B0E5-06F056BF1979}" srcOrd="1" destOrd="0" presId="urn:microsoft.com/office/officeart/2008/layout/LinedList"/>
    <dgm:cxn modelId="{812941AF-0C8E-4907-BC46-930C52A1398A}" type="presParOf" srcId="{56F91F24-9BC0-458B-862B-44D24A8FB015}" destId="{ADF3FB53-3089-41A7-9DC6-DC99687A9E9B}" srcOrd="6" destOrd="0" presId="urn:microsoft.com/office/officeart/2008/layout/LinedList"/>
    <dgm:cxn modelId="{CD0D36AD-62E9-40BA-9750-3DD349843145}" type="presParOf" srcId="{56F91F24-9BC0-458B-862B-44D24A8FB015}" destId="{641C1053-144B-4C53-A82A-CB2349BB3C51}" srcOrd="7" destOrd="0" presId="urn:microsoft.com/office/officeart/2008/layout/LinedList"/>
    <dgm:cxn modelId="{DE1C05F0-01FD-44EF-870A-4AC8ED143CB2}" type="presParOf" srcId="{641C1053-144B-4C53-A82A-CB2349BB3C51}" destId="{4DDDD27E-BD3F-4A9E-86A7-824503C5F0E6}" srcOrd="0" destOrd="0" presId="urn:microsoft.com/office/officeart/2008/layout/LinedList"/>
    <dgm:cxn modelId="{B7349E7B-5742-4E79-B994-46020627C063}" type="presParOf" srcId="{641C1053-144B-4C53-A82A-CB2349BB3C51}" destId="{EF6D7E94-AA1F-4D77-8B2E-F1444BED542C}" srcOrd="1" destOrd="0" presId="urn:microsoft.com/office/officeart/2008/layout/LinedList"/>
    <dgm:cxn modelId="{EA2D9BF7-90B5-409C-89A4-7A93183F4369}" type="presParOf" srcId="{56F91F24-9BC0-458B-862B-44D24A8FB015}" destId="{F5B8E1F6-D3D3-4161-8F73-FCF490DF9C48}" srcOrd="8" destOrd="0" presId="urn:microsoft.com/office/officeart/2008/layout/LinedList"/>
    <dgm:cxn modelId="{B5C076FA-C013-44DA-9C9A-E4AB19A1C357}" type="presParOf" srcId="{56F91F24-9BC0-458B-862B-44D24A8FB015}" destId="{BDB36212-8479-4BFA-AA18-DC450C6A1B4F}" srcOrd="9" destOrd="0" presId="urn:microsoft.com/office/officeart/2008/layout/LinedList"/>
    <dgm:cxn modelId="{5860FF02-F2D6-4CCB-886E-89DBD98674A0}" type="presParOf" srcId="{BDB36212-8479-4BFA-AA18-DC450C6A1B4F}" destId="{B72B14E2-2471-43EB-8A0C-E268C26BC26F}" srcOrd="0" destOrd="0" presId="urn:microsoft.com/office/officeart/2008/layout/LinedList"/>
    <dgm:cxn modelId="{1CF32437-BEE8-4C87-ADE2-9A24A616E042}" type="presParOf" srcId="{BDB36212-8479-4BFA-AA18-DC450C6A1B4F}" destId="{216ACA2A-135C-4551-B6A9-4DC0DEB378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0928E-76EC-4063-B011-308D2AADED89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0F27E3-A0F7-4D20-A164-D152A1DC5C3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Сохранность контингента</a:t>
          </a:r>
        </a:p>
      </dgm:t>
    </dgm:pt>
    <dgm:pt modelId="{F0307410-A80C-4ADC-A4D7-03ED6A4CAA27}" type="parTrans" cxnId="{FE049140-4877-4880-8B92-07E781350346}">
      <dgm:prSet/>
      <dgm:spPr/>
      <dgm:t>
        <a:bodyPr/>
        <a:lstStyle/>
        <a:p>
          <a:endParaRPr lang="ru-RU" sz="2000"/>
        </a:p>
      </dgm:t>
    </dgm:pt>
    <dgm:pt modelId="{51E21229-0D98-4288-BBD1-F1485356EBE8}" type="sibTrans" cxnId="{FE049140-4877-4880-8B92-07E781350346}">
      <dgm:prSet/>
      <dgm:spPr/>
      <dgm:t>
        <a:bodyPr/>
        <a:lstStyle/>
        <a:p>
          <a:endParaRPr lang="ru-RU" sz="2000"/>
        </a:p>
      </dgm:t>
    </dgm:pt>
    <dgm:pt modelId="{D3D8B6C1-97DB-48EA-B033-776EE988505D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Переход 90% обучающихся  со статусом ОВЗ из дошкольных групп в НШ -2016 г.</a:t>
          </a:r>
        </a:p>
      </dgm:t>
    </dgm:pt>
    <dgm:pt modelId="{F9E99D7A-8EA1-438B-A3A1-C4A4AD82027C}" type="parTrans" cxnId="{9987087C-1DA5-43AB-8D03-234327A622F6}">
      <dgm:prSet/>
      <dgm:spPr/>
      <dgm:t>
        <a:bodyPr/>
        <a:lstStyle/>
        <a:p>
          <a:endParaRPr lang="ru-RU" sz="2000"/>
        </a:p>
      </dgm:t>
    </dgm:pt>
    <dgm:pt modelId="{B76AD67C-5F05-47CC-A4CD-BCF209DBF95A}" type="sibTrans" cxnId="{9987087C-1DA5-43AB-8D03-234327A622F6}">
      <dgm:prSet/>
      <dgm:spPr/>
      <dgm:t>
        <a:bodyPr/>
        <a:lstStyle/>
        <a:p>
          <a:endParaRPr lang="ru-RU" sz="2000"/>
        </a:p>
      </dgm:t>
    </dgm:pt>
    <dgm:pt modelId="{F5BAB856-D8EE-4799-88C8-D1C73F342FB6}">
      <dgm:prSet phldrT="[Текст]"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ОВЗ -275, </a:t>
          </a:r>
        </a:p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Дети-инвалиды-31 </a:t>
          </a:r>
        </a:p>
      </dgm:t>
    </dgm:pt>
    <dgm:pt modelId="{58F3E1AD-211D-4608-8628-74CEE3A2712C}" type="parTrans" cxnId="{CCF5D9DD-86C5-4DD6-8BE6-B75DC7243A63}">
      <dgm:prSet/>
      <dgm:spPr/>
      <dgm:t>
        <a:bodyPr/>
        <a:lstStyle/>
        <a:p>
          <a:endParaRPr lang="ru-RU" sz="2000"/>
        </a:p>
      </dgm:t>
    </dgm:pt>
    <dgm:pt modelId="{22A13359-783A-4991-8AE4-00DD9DCCEDF2}" type="sibTrans" cxnId="{CCF5D9DD-86C5-4DD6-8BE6-B75DC7243A63}">
      <dgm:prSet/>
      <dgm:spPr/>
      <dgm:t>
        <a:bodyPr/>
        <a:lstStyle/>
        <a:p>
          <a:endParaRPr lang="ru-RU" sz="2000"/>
        </a:p>
      </dgm:t>
    </dgm:pt>
    <dgm:pt modelId="{E94CB37F-2334-4208-BD77-1FC76B123ECD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Команда высококвалифицированных специалистов</a:t>
          </a:r>
        </a:p>
      </dgm:t>
    </dgm:pt>
    <dgm:pt modelId="{E5A9E19C-1B9F-44CF-BAE8-B6015CE868F3}" type="parTrans" cxnId="{7453CE13-9723-4ECD-8F5F-44DA1B299B04}">
      <dgm:prSet/>
      <dgm:spPr/>
      <dgm:t>
        <a:bodyPr/>
        <a:lstStyle/>
        <a:p>
          <a:endParaRPr lang="ru-RU" sz="2000"/>
        </a:p>
      </dgm:t>
    </dgm:pt>
    <dgm:pt modelId="{BB71DBF3-8239-4BB6-8B61-9F93D6A48F1A}" type="sibTrans" cxnId="{7453CE13-9723-4ECD-8F5F-44DA1B299B04}">
      <dgm:prSet/>
      <dgm:spPr/>
      <dgm:t>
        <a:bodyPr/>
        <a:lstStyle/>
        <a:p>
          <a:endParaRPr lang="ru-RU" sz="2000"/>
        </a:p>
      </dgm:t>
    </dgm:pt>
    <dgm:pt modelId="{6F663AC0-3E82-4BF4-9782-D8BE848F5C14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Готовы работать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 обучающими разных нозологий </a:t>
          </a:r>
        </a:p>
      </dgm:t>
    </dgm:pt>
    <dgm:pt modelId="{61979D7C-1AC6-47D8-A97D-30125772FC57}" type="parTrans" cxnId="{E6CF6B9A-A686-4DDE-B55B-26015CAB1375}">
      <dgm:prSet/>
      <dgm:spPr/>
      <dgm:t>
        <a:bodyPr/>
        <a:lstStyle/>
        <a:p>
          <a:endParaRPr lang="ru-RU" sz="2000"/>
        </a:p>
      </dgm:t>
    </dgm:pt>
    <dgm:pt modelId="{5DD74929-4F9D-4347-8E0C-63522FED3045}" type="sibTrans" cxnId="{E6CF6B9A-A686-4DDE-B55B-26015CAB1375}">
      <dgm:prSet/>
      <dgm:spPr/>
      <dgm:t>
        <a:bodyPr/>
        <a:lstStyle/>
        <a:p>
          <a:endParaRPr lang="ru-RU" sz="2000"/>
        </a:p>
      </dgm:t>
    </dgm:pt>
    <dgm:pt modelId="{98DDE6CE-0618-479B-B2D1-205C1900B4B7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Готовы транслировать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инклюзивные практики</a:t>
          </a:r>
        </a:p>
      </dgm:t>
    </dgm:pt>
    <dgm:pt modelId="{5AEF6126-FD0E-43DC-81B2-2D757C23CA67}" type="parTrans" cxnId="{D46F2AE1-ABE9-4881-AC28-E7FE9C14FF30}">
      <dgm:prSet/>
      <dgm:spPr/>
      <dgm:t>
        <a:bodyPr/>
        <a:lstStyle/>
        <a:p>
          <a:endParaRPr lang="ru-RU" sz="2000"/>
        </a:p>
      </dgm:t>
    </dgm:pt>
    <dgm:pt modelId="{48AFB729-2E68-4D13-98C4-B9D5C546C623}" type="sibTrans" cxnId="{D46F2AE1-ABE9-4881-AC28-E7FE9C14FF30}">
      <dgm:prSet/>
      <dgm:spPr/>
      <dgm:t>
        <a:bodyPr/>
        <a:lstStyle/>
        <a:p>
          <a:endParaRPr lang="ru-RU" sz="2000"/>
        </a:p>
      </dgm:t>
    </dgm:pt>
    <dgm:pt modelId="{F53FB503-E8BD-4934-9B9B-CCCFAB81E0AF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Консультативно-диагностический центр для детей и родителей «</a:t>
          </a: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3D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»: </a:t>
          </a:r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иагностика </a:t>
          </a:r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етских </a:t>
          </a:r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остижений</a:t>
          </a:r>
        </a:p>
      </dgm:t>
    </dgm:pt>
    <dgm:pt modelId="{35790814-27E2-43C1-B19D-F668D9227A4B}" type="parTrans" cxnId="{004155C5-0E45-40B5-89B9-00385E19DCEF}">
      <dgm:prSet/>
      <dgm:spPr/>
      <dgm:t>
        <a:bodyPr/>
        <a:lstStyle/>
        <a:p>
          <a:endParaRPr lang="ru-RU" sz="2000"/>
        </a:p>
      </dgm:t>
    </dgm:pt>
    <dgm:pt modelId="{E481234A-7759-48AD-9FAA-339B9A545A81}" type="sibTrans" cxnId="{004155C5-0E45-40B5-89B9-00385E19DCEF}">
      <dgm:prSet/>
      <dgm:spPr/>
      <dgm:t>
        <a:bodyPr/>
        <a:lstStyle/>
        <a:p>
          <a:endParaRPr lang="ru-RU" sz="2000"/>
        </a:p>
      </dgm:t>
    </dgm:pt>
    <dgm:pt modelId="{B7F26A4A-3C57-4057-8A5D-6AE07C559A01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Материально-техническая база, образовательная среда</a:t>
          </a:r>
        </a:p>
      </dgm:t>
    </dgm:pt>
    <dgm:pt modelId="{A972AA89-608A-4DC3-9485-C2D5714D57C4}" type="parTrans" cxnId="{4ABF3E10-85AA-4DF8-B40D-2748A7521230}">
      <dgm:prSet/>
      <dgm:spPr/>
      <dgm:t>
        <a:bodyPr/>
        <a:lstStyle/>
        <a:p>
          <a:endParaRPr lang="ru-RU" sz="2000"/>
        </a:p>
      </dgm:t>
    </dgm:pt>
    <dgm:pt modelId="{DC2BBAD9-65A5-47BD-9529-D3DAA7225BDF}" type="sibTrans" cxnId="{4ABF3E10-85AA-4DF8-B40D-2748A7521230}">
      <dgm:prSet/>
      <dgm:spPr/>
      <dgm:t>
        <a:bodyPr/>
        <a:lstStyle/>
        <a:p>
          <a:endParaRPr lang="ru-RU" sz="2000"/>
        </a:p>
      </dgm:t>
    </dgm:pt>
    <dgm:pt modelId="{3FE7F8FB-C502-4FA3-BFD1-B6CF58251D8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современных технологий</a:t>
          </a:r>
        </a:p>
        <a:p>
          <a:pPr>
            <a:spcAft>
              <a:spcPts val="0"/>
            </a:spcAft>
          </a:pPr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 (БОС и др.)  для обучающихся нашего комплекса </a:t>
          </a:r>
        </a:p>
      </dgm:t>
    </dgm:pt>
    <dgm:pt modelId="{922B0ADF-19DA-443A-AC34-005000D9D194}" type="parTrans" cxnId="{00A089C4-01C0-4376-B84C-40F324F69288}">
      <dgm:prSet/>
      <dgm:spPr/>
      <dgm:t>
        <a:bodyPr/>
        <a:lstStyle/>
        <a:p>
          <a:endParaRPr lang="ru-RU" sz="2000"/>
        </a:p>
      </dgm:t>
    </dgm:pt>
    <dgm:pt modelId="{57CF28E2-0918-402B-9BB8-6569BBE4E465}" type="sibTrans" cxnId="{00A089C4-01C0-4376-B84C-40F324F69288}">
      <dgm:prSet/>
      <dgm:spPr/>
      <dgm:t>
        <a:bodyPr/>
        <a:lstStyle/>
        <a:p>
          <a:endParaRPr lang="ru-RU" sz="2000"/>
        </a:p>
      </dgm:t>
    </dgm:pt>
    <dgm:pt modelId="{0AD20EBF-4CEF-4B48-A203-16F79783FC45}" type="pres">
      <dgm:prSet presAssocID="{89C0928E-76EC-4063-B011-308D2AADED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E5DFD-AB97-4628-AC4C-0C26C4B6DA56}" type="pres">
      <dgm:prSet presAssocID="{E70F27E3-A0F7-4D20-A164-D152A1DC5C3A}" presName="composite" presStyleCnt="0"/>
      <dgm:spPr/>
    </dgm:pt>
    <dgm:pt modelId="{19977647-212A-4EA7-9070-7450CC089688}" type="pres">
      <dgm:prSet presAssocID="{E70F27E3-A0F7-4D20-A164-D152A1DC5C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EB895-A180-4CC9-ACC6-D47A4BAD48F4}" type="pres">
      <dgm:prSet presAssocID="{E70F27E3-A0F7-4D20-A164-D152A1DC5C3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61DBE-7227-4FB0-B70B-8E527D7DE323}" type="pres">
      <dgm:prSet presAssocID="{51E21229-0D98-4288-BBD1-F1485356EBE8}" presName="space" presStyleCnt="0"/>
      <dgm:spPr/>
    </dgm:pt>
    <dgm:pt modelId="{D23F4967-3E07-4C38-9A8F-B5F08D506DF6}" type="pres">
      <dgm:prSet presAssocID="{E94CB37F-2334-4208-BD77-1FC76B123ECD}" presName="composite" presStyleCnt="0"/>
      <dgm:spPr/>
    </dgm:pt>
    <dgm:pt modelId="{4A232803-F6D0-4729-912B-564D5667E4DD}" type="pres">
      <dgm:prSet presAssocID="{E94CB37F-2334-4208-BD77-1FC76B123ECD}" presName="parTx" presStyleLbl="alignNode1" presStyleIdx="1" presStyleCnt="3" custScaleX="105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D5925-2704-45F9-BDDB-0D7F292FBBC2}" type="pres">
      <dgm:prSet presAssocID="{E94CB37F-2334-4208-BD77-1FC76B123ECD}" presName="desTx" presStyleLbl="alignAccFollowNode1" presStyleIdx="1" presStyleCnt="3" custScaleX="106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094EA-362F-49FF-B53C-E16B1B1FC7F6}" type="pres">
      <dgm:prSet presAssocID="{BB71DBF3-8239-4BB6-8B61-9F93D6A48F1A}" presName="space" presStyleCnt="0"/>
      <dgm:spPr/>
    </dgm:pt>
    <dgm:pt modelId="{B8623B72-4FF2-4A20-93FF-BC40CACB85DF}" type="pres">
      <dgm:prSet presAssocID="{F53FB503-E8BD-4934-9B9B-CCCFAB81E0AF}" presName="composite" presStyleCnt="0"/>
      <dgm:spPr/>
    </dgm:pt>
    <dgm:pt modelId="{55673BB9-E0E9-445A-87FF-BA15FB1FF285}" type="pres">
      <dgm:prSet presAssocID="{F53FB503-E8BD-4934-9B9B-CCCFAB81E0A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8B6A6-2631-4F31-8987-BE13B8E07A8B}" type="pres">
      <dgm:prSet presAssocID="{F53FB503-E8BD-4934-9B9B-CCCFAB81E0A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49140-4877-4880-8B92-07E781350346}" srcId="{89C0928E-76EC-4063-B011-308D2AADED89}" destId="{E70F27E3-A0F7-4D20-A164-D152A1DC5C3A}" srcOrd="0" destOrd="0" parTransId="{F0307410-A80C-4ADC-A4D7-03ED6A4CAA27}" sibTransId="{51E21229-0D98-4288-BBD1-F1485356EBE8}"/>
    <dgm:cxn modelId="{F59AB6C3-E44C-4848-80FD-1BE4D2B2FF85}" type="presOf" srcId="{E94CB37F-2334-4208-BD77-1FC76B123ECD}" destId="{4A232803-F6D0-4729-912B-564D5667E4DD}" srcOrd="0" destOrd="0" presId="urn:microsoft.com/office/officeart/2005/8/layout/hList1"/>
    <dgm:cxn modelId="{E9B5D3F1-A987-4DDD-B0AE-BD005F9E87D1}" type="presOf" srcId="{F5BAB856-D8EE-4799-88C8-D1C73F342FB6}" destId="{7A5EB895-A180-4CC9-ACC6-D47A4BAD48F4}" srcOrd="0" destOrd="1" presId="urn:microsoft.com/office/officeart/2005/8/layout/hList1"/>
    <dgm:cxn modelId="{E6CF6B9A-A686-4DDE-B55B-26015CAB1375}" srcId="{E94CB37F-2334-4208-BD77-1FC76B123ECD}" destId="{6F663AC0-3E82-4BF4-9782-D8BE848F5C14}" srcOrd="0" destOrd="0" parTransId="{61979D7C-1AC6-47D8-A97D-30125772FC57}" sibTransId="{5DD74929-4F9D-4347-8E0C-63522FED3045}"/>
    <dgm:cxn modelId="{41F799DA-D976-4DB0-9380-DE3AC4FFA3D5}" type="presOf" srcId="{98DDE6CE-0618-479B-B2D1-205C1900B4B7}" destId="{5DAD5925-2704-45F9-BDDB-0D7F292FBBC2}" srcOrd="0" destOrd="1" presId="urn:microsoft.com/office/officeart/2005/8/layout/hList1"/>
    <dgm:cxn modelId="{004155C5-0E45-40B5-89B9-00385E19DCEF}" srcId="{89C0928E-76EC-4063-B011-308D2AADED89}" destId="{F53FB503-E8BD-4934-9B9B-CCCFAB81E0AF}" srcOrd="2" destOrd="0" parTransId="{35790814-27E2-43C1-B19D-F668D9227A4B}" sibTransId="{E481234A-7759-48AD-9FAA-339B9A545A81}"/>
    <dgm:cxn modelId="{CF3D4125-28B3-4194-AD9B-05976D80D489}" type="presOf" srcId="{89C0928E-76EC-4063-B011-308D2AADED89}" destId="{0AD20EBF-4CEF-4B48-A203-16F79783FC45}" srcOrd="0" destOrd="0" presId="urn:microsoft.com/office/officeart/2005/8/layout/hList1"/>
    <dgm:cxn modelId="{7453CE13-9723-4ECD-8F5F-44DA1B299B04}" srcId="{89C0928E-76EC-4063-B011-308D2AADED89}" destId="{E94CB37F-2334-4208-BD77-1FC76B123ECD}" srcOrd="1" destOrd="0" parTransId="{E5A9E19C-1B9F-44CF-BAE8-B6015CE868F3}" sibTransId="{BB71DBF3-8239-4BB6-8B61-9F93D6A48F1A}"/>
    <dgm:cxn modelId="{E0B7FC2F-475D-4A03-BB0F-94F3EAE0BC66}" type="presOf" srcId="{F53FB503-E8BD-4934-9B9B-CCCFAB81E0AF}" destId="{55673BB9-E0E9-445A-87FF-BA15FB1FF285}" srcOrd="0" destOrd="0" presId="urn:microsoft.com/office/officeart/2005/8/layout/hList1"/>
    <dgm:cxn modelId="{EBC08FD1-D4AE-412D-A62A-07FB629798A6}" type="presOf" srcId="{E70F27E3-A0F7-4D20-A164-D152A1DC5C3A}" destId="{19977647-212A-4EA7-9070-7450CC089688}" srcOrd="0" destOrd="0" presId="urn:microsoft.com/office/officeart/2005/8/layout/hList1"/>
    <dgm:cxn modelId="{D46F2AE1-ABE9-4881-AC28-E7FE9C14FF30}" srcId="{E94CB37F-2334-4208-BD77-1FC76B123ECD}" destId="{98DDE6CE-0618-479B-B2D1-205C1900B4B7}" srcOrd="1" destOrd="0" parTransId="{5AEF6126-FD0E-43DC-81B2-2D757C23CA67}" sibTransId="{48AFB729-2E68-4D13-98C4-B9D5C546C623}"/>
    <dgm:cxn modelId="{B43563B6-FAD8-4CF0-9E90-1C980F749EC2}" type="presOf" srcId="{B7F26A4A-3C57-4057-8A5D-6AE07C559A01}" destId="{4258B6A6-2631-4F31-8987-BE13B8E07A8B}" srcOrd="0" destOrd="0" presId="urn:microsoft.com/office/officeart/2005/8/layout/hList1"/>
    <dgm:cxn modelId="{CCF5D9DD-86C5-4DD6-8BE6-B75DC7243A63}" srcId="{E70F27E3-A0F7-4D20-A164-D152A1DC5C3A}" destId="{F5BAB856-D8EE-4799-88C8-D1C73F342FB6}" srcOrd="1" destOrd="0" parTransId="{58F3E1AD-211D-4608-8628-74CEE3A2712C}" sibTransId="{22A13359-783A-4991-8AE4-00DD9DCCEDF2}"/>
    <dgm:cxn modelId="{4ABF3E10-85AA-4DF8-B40D-2748A7521230}" srcId="{F53FB503-E8BD-4934-9B9B-CCCFAB81E0AF}" destId="{B7F26A4A-3C57-4057-8A5D-6AE07C559A01}" srcOrd="0" destOrd="0" parTransId="{A972AA89-608A-4DC3-9485-C2D5714D57C4}" sibTransId="{DC2BBAD9-65A5-47BD-9529-D3DAA7225BDF}"/>
    <dgm:cxn modelId="{9987087C-1DA5-43AB-8D03-234327A622F6}" srcId="{E70F27E3-A0F7-4D20-A164-D152A1DC5C3A}" destId="{D3D8B6C1-97DB-48EA-B033-776EE988505D}" srcOrd="0" destOrd="0" parTransId="{F9E99D7A-8EA1-438B-A3A1-C4A4AD82027C}" sibTransId="{B76AD67C-5F05-47CC-A4CD-BCF209DBF95A}"/>
    <dgm:cxn modelId="{55957A01-6284-4853-A030-F1E3D32C92ED}" type="presOf" srcId="{6F663AC0-3E82-4BF4-9782-D8BE848F5C14}" destId="{5DAD5925-2704-45F9-BDDB-0D7F292FBBC2}" srcOrd="0" destOrd="0" presId="urn:microsoft.com/office/officeart/2005/8/layout/hList1"/>
    <dgm:cxn modelId="{CA2A484B-F193-4A63-9331-75F5979482DB}" type="presOf" srcId="{D3D8B6C1-97DB-48EA-B033-776EE988505D}" destId="{7A5EB895-A180-4CC9-ACC6-D47A4BAD48F4}" srcOrd="0" destOrd="0" presId="urn:microsoft.com/office/officeart/2005/8/layout/hList1"/>
    <dgm:cxn modelId="{00A089C4-01C0-4376-B84C-40F324F69288}" srcId="{F53FB503-E8BD-4934-9B9B-CCCFAB81E0AF}" destId="{3FE7F8FB-C502-4FA3-BFD1-B6CF58251D8F}" srcOrd="1" destOrd="0" parTransId="{922B0ADF-19DA-443A-AC34-005000D9D194}" sibTransId="{57CF28E2-0918-402B-9BB8-6569BBE4E465}"/>
    <dgm:cxn modelId="{7AB56692-57D5-48BD-B61E-D9942A844C8A}" type="presOf" srcId="{3FE7F8FB-C502-4FA3-BFD1-B6CF58251D8F}" destId="{4258B6A6-2631-4F31-8987-BE13B8E07A8B}" srcOrd="0" destOrd="1" presId="urn:microsoft.com/office/officeart/2005/8/layout/hList1"/>
    <dgm:cxn modelId="{816D1643-D972-4626-A4AB-D10E21761EEF}" type="presParOf" srcId="{0AD20EBF-4CEF-4B48-A203-16F79783FC45}" destId="{B55E5DFD-AB97-4628-AC4C-0C26C4B6DA56}" srcOrd="0" destOrd="0" presId="urn:microsoft.com/office/officeart/2005/8/layout/hList1"/>
    <dgm:cxn modelId="{9E8B96CA-8C1B-478F-BF03-8C92FD994AF6}" type="presParOf" srcId="{B55E5DFD-AB97-4628-AC4C-0C26C4B6DA56}" destId="{19977647-212A-4EA7-9070-7450CC089688}" srcOrd="0" destOrd="0" presId="urn:microsoft.com/office/officeart/2005/8/layout/hList1"/>
    <dgm:cxn modelId="{F88E73F4-8DF8-493C-97B1-9E59526073A2}" type="presParOf" srcId="{B55E5DFD-AB97-4628-AC4C-0C26C4B6DA56}" destId="{7A5EB895-A180-4CC9-ACC6-D47A4BAD48F4}" srcOrd="1" destOrd="0" presId="urn:microsoft.com/office/officeart/2005/8/layout/hList1"/>
    <dgm:cxn modelId="{36015687-7215-4981-91EE-B3583E6C7C9C}" type="presParOf" srcId="{0AD20EBF-4CEF-4B48-A203-16F79783FC45}" destId="{27761DBE-7227-4FB0-B70B-8E527D7DE323}" srcOrd="1" destOrd="0" presId="urn:microsoft.com/office/officeart/2005/8/layout/hList1"/>
    <dgm:cxn modelId="{AB5602BC-77B0-42E4-A307-1ABD9BFD2C52}" type="presParOf" srcId="{0AD20EBF-4CEF-4B48-A203-16F79783FC45}" destId="{D23F4967-3E07-4C38-9A8F-B5F08D506DF6}" srcOrd="2" destOrd="0" presId="urn:microsoft.com/office/officeart/2005/8/layout/hList1"/>
    <dgm:cxn modelId="{D290E754-A6C5-444C-A809-56703C35FEA7}" type="presParOf" srcId="{D23F4967-3E07-4C38-9A8F-B5F08D506DF6}" destId="{4A232803-F6D0-4729-912B-564D5667E4DD}" srcOrd="0" destOrd="0" presId="urn:microsoft.com/office/officeart/2005/8/layout/hList1"/>
    <dgm:cxn modelId="{8D689648-99BB-41A4-8447-860C75F4C0F7}" type="presParOf" srcId="{D23F4967-3E07-4C38-9A8F-B5F08D506DF6}" destId="{5DAD5925-2704-45F9-BDDB-0D7F292FBBC2}" srcOrd="1" destOrd="0" presId="urn:microsoft.com/office/officeart/2005/8/layout/hList1"/>
    <dgm:cxn modelId="{9BBF54D5-B670-46CB-8E11-BA2479F2F652}" type="presParOf" srcId="{0AD20EBF-4CEF-4B48-A203-16F79783FC45}" destId="{C52094EA-362F-49FF-B53C-E16B1B1FC7F6}" srcOrd="3" destOrd="0" presId="urn:microsoft.com/office/officeart/2005/8/layout/hList1"/>
    <dgm:cxn modelId="{D0167CF0-77B8-488F-848D-9C8DC1816CA4}" type="presParOf" srcId="{0AD20EBF-4CEF-4B48-A203-16F79783FC45}" destId="{B8623B72-4FF2-4A20-93FF-BC40CACB85DF}" srcOrd="4" destOrd="0" presId="urn:microsoft.com/office/officeart/2005/8/layout/hList1"/>
    <dgm:cxn modelId="{20E89A49-5189-4D01-ADD3-D66C341932F1}" type="presParOf" srcId="{B8623B72-4FF2-4A20-93FF-BC40CACB85DF}" destId="{55673BB9-E0E9-445A-87FF-BA15FB1FF285}" srcOrd="0" destOrd="0" presId="urn:microsoft.com/office/officeart/2005/8/layout/hList1"/>
    <dgm:cxn modelId="{EC3A2EC3-6B84-404F-B151-691CC3B6272F}" type="presParOf" srcId="{B8623B72-4FF2-4A20-93FF-BC40CACB85DF}" destId="{4258B6A6-2631-4F31-8987-BE13B8E07A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368030-052D-4192-8807-0E6DD06EEC1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753ECB-9449-4FA5-822D-83D2F4B6205F}">
      <dgm:prSet phldrT="[Текст]" custT="1"/>
      <dgm:spPr/>
      <dgm:t>
        <a:bodyPr/>
        <a:lstStyle/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42E5C7-0816-459D-9D11-0B0B76E5A805}" type="parTrans" cxnId="{838AFDED-27C9-4647-8A3F-9D952ECE45E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99944-8C89-4D7C-90BC-D837F60171C3}" type="sibTrans" cxnId="{838AFDED-27C9-4647-8A3F-9D952ECE45E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1F2B0-D116-46BE-AE1F-49726AC42007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 «Передвижная библиотека»</a:t>
          </a:r>
        </a:p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(повышение родительской компетентности)</a:t>
          </a:r>
        </a:p>
      </dgm:t>
    </dgm:pt>
    <dgm:pt modelId="{7C6FC5F4-EAA9-4460-9A11-9759C7F6525F}" type="parTrans" cxnId="{4A698F72-BECE-4FAA-AFF0-CAB1368088B1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BE11D-5F42-4B82-83D4-9CB82A574023}" type="sibTrans" cxnId="{4A698F72-BECE-4FAA-AFF0-CAB1368088B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B7374-4B57-4CBA-9E10-D3494DE6E06F}">
      <dgm:prSet phldrT="[Текст]" custT="1"/>
      <dgm:spPr/>
      <dgm:t>
        <a:bodyPr/>
        <a:lstStyle/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Консультативно-диагностический центр «3</a:t>
          </a:r>
          <a:r>
            <a:rPr lang="en-US" sz="1800" b="1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196AA-EBFC-4161-952C-920A9FABB49F}" type="parTrans" cxnId="{AC05553C-086C-4786-89CC-743FBA05113D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C77C1-3E41-4104-B3F8-477AE9EBC867}" type="sibTrans" cxnId="{AC05553C-086C-4786-89CC-743FBA05113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3D2D2-3818-4978-A8DB-3410D64C1FD8}">
      <dgm:prSet phldrT="[Текст]" custT="1"/>
      <dgm:spPr/>
      <dgm:t>
        <a:bodyPr/>
        <a:lstStyle/>
        <a:p>
          <a:r>
            <a:rPr lang="ru-RU" sz="1800" b="1" i="0">
              <a:latin typeface="Times New Roman" panose="02020603050405020304" pitchFamily="18" charset="0"/>
              <a:cs typeface="Times New Roman" panose="02020603050405020304" pitchFamily="18" charset="0"/>
            </a:rPr>
            <a:t>Дни открытых дверей в рамках «Родительского клуба»</a:t>
          </a:r>
        </a:p>
        <a:p>
          <a:endParaRPr lang="ru-RU" sz="1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B32E8-70EE-4EF0-B75F-04E093C4A55D}" type="parTrans" cxnId="{27C8B01D-1252-4209-8697-C9402342599D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65A2C-F884-4652-9000-30611F7A613D}" type="sibTrans" cxnId="{27C8B01D-1252-4209-8697-C9402342599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A8363-9EA1-40C9-A3EE-AABEFA530AED}">
      <dgm:prSet phldrT="[Текст]" custT="1"/>
      <dgm:spPr/>
      <dgm:t>
        <a:bodyPr/>
        <a:lstStyle/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сопровождение</a:t>
          </a:r>
        </a:p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и их семей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34722-446F-45DA-A86A-AAD0541D6726}" type="parTrans" cxnId="{10DBEFC5-EC17-4827-A9E5-15FC8448CBED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837BF-6A03-42CD-8EEE-3AD90C87050E}" type="sibTrans" cxnId="{10DBEFC5-EC17-4827-A9E5-15FC8448CBE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9D5C4-EB8C-4C8F-AADD-219F50924A2F}" type="pres">
      <dgm:prSet presAssocID="{76368030-052D-4192-8807-0E6DD06EEC1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EA679E-4917-483A-90C2-1BE975C4325E}" type="pres">
      <dgm:prSet presAssocID="{09753ECB-9449-4FA5-822D-83D2F4B6205F}" presName="root1" presStyleCnt="0"/>
      <dgm:spPr/>
    </dgm:pt>
    <dgm:pt modelId="{90938C7B-0649-42D1-BB70-D85A1FDA5943}" type="pres">
      <dgm:prSet presAssocID="{09753ECB-9449-4FA5-822D-83D2F4B6205F}" presName="LevelOneTextNode" presStyleLbl="node0" presStyleIdx="0" presStyleCnt="1" custScaleY="87326" custLinFactNeighborX="1853" custLinFactNeighborY="2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389D39-23D2-4C73-9619-D0C85DF849ED}" type="pres">
      <dgm:prSet presAssocID="{09753ECB-9449-4FA5-822D-83D2F4B6205F}" presName="level2hierChild" presStyleCnt="0"/>
      <dgm:spPr/>
    </dgm:pt>
    <dgm:pt modelId="{81EC3B74-852D-4CEF-B61E-8E9B45ACF2B9}" type="pres">
      <dgm:prSet presAssocID="{7C6FC5F4-EAA9-4460-9A11-9759C7F6525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904C405-B1E6-4AEF-8AAA-4567480EE050}" type="pres">
      <dgm:prSet presAssocID="{7C6FC5F4-EAA9-4460-9A11-9759C7F6525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7D479B1-7EFA-43B1-A058-E77AD3D8B1EE}" type="pres">
      <dgm:prSet presAssocID="{D5C1F2B0-D116-46BE-AE1F-49726AC42007}" presName="root2" presStyleCnt="0"/>
      <dgm:spPr/>
    </dgm:pt>
    <dgm:pt modelId="{3538F1DF-020F-4BBE-AB82-AF8D425624C8}" type="pres">
      <dgm:prSet presAssocID="{D5C1F2B0-D116-46BE-AE1F-49726AC42007}" presName="LevelTwoTextNode" presStyleLbl="node2" presStyleIdx="0" presStyleCnt="4" custScaleX="109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A3410F-791F-4026-9AA2-764E4FD6C7BA}" type="pres">
      <dgm:prSet presAssocID="{D5C1F2B0-D116-46BE-AE1F-49726AC42007}" presName="level3hierChild" presStyleCnt="0"/>
      <dgm:spPr/>
    </dgm:pt>
    <dgm:pt modelId="{4C02B975-A5EB-4CBD-B821-F783DE0A47AD}" type="pres">
      <dgm:prSet presAssocID="{F59196AA-EBFC-4161-952C-920A9FABB49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1622A42-C7A5-464E-8979-B2B73E0165D8}" type="pres">
      <dgm:prSet presAssocID="{F59196AA-EBFC-4161-952C-920A9FABB49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0118198-C7A0-4AC7-B58F-298E3B408E53}" type="pres">
      <dgm:prSet presAssocID="{26EB7374-4B57-4CBA-9E10-D3494DE6E06F}" presName="root2" presStyleCnt="0"/>
      <dgm:spPr/>
    </dgm:pt>
    <dgm:pt modelId="{B9B95A48-2985-4CFB-964B-1539F5FFFB83}" type="pres">
      <dgm:prSet presAssocID="{26EB7374-4B57-4CBA-9E10-D3494DE6E06F}" presName="LevelTwoTextNode" presStyleLbl="node2" presStyleIdx="1" presStyleCnt="4" custScaleX="108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D9F13-D086-4371-B2CB-E6172C7F21AD}" type="pres">
      <dgm:prSet presAssocID="{26EB7374-4B57-4CBA-9E10-D3494DE6E06F}" presName="level3hierChild" presStyleCnt="0"/>
      <dgm:spPr/>
    </dgm:pt>
    <dgm:pt modelId="{94095172-F4F7-4472-AD96-369E03DDC46E}" type="pres">
      <dgm:prSet presAssocID="{A52B32E8-70EE-4EF0-B75F-04E093C4A55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22D00F5-BADB-4957-B3D6-FD0E6DF47B0E}" type="pres">
      <dgm:prSet presAssocID="{A52B32E8-70EE-4EF0-B75F-04E093C4A55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3998EA7-4F3E-4FAA-9277-876E8D712D86}" type="pres">
      <dgm:prSet presAssocID="{8DF3D2D2-3818-4978-A8DB-3410D64C1FD8}" presName="root2" presStyleCnt="0"/>
      <dgm:spPr/>
    </dgm:pt>
    <dgm:pt modelId="{3C309105-594B-4737-B64C-7AA3D5C9B15C}" type="pres">
      <dgm:prSet presAssocID="{8DF3D2D2-3818-4978-A8DB-3410D64C1FD8}" presName="LevelTwoTextNode" presStyleLbl="node2" presStyleIdx="2" presStyleCnt="4" custScaleX="108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656A7F-B3C7-45A3-81D6-553C24E63E9B}" type="pres">
      <dgm:prSet presAssocID="{8DF3D2D2-3818-4978-A8DB-3410D64C1FD8}" presName="level3hierChild" presStyleCnt="0"/>
      <dgm:spPr/>
    </dgm:pt>
    <dgm:pt modelId="{B101D975-2444-4762-8F31-8709AA132A4A}" type="pres">
      <dgm:prSet presAssocID="{F0834722-446F-45DA-A86A-AAD0541D672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5FDF5B7-8705-40DA-995C-9DCEFE3FCEC0}" type="pres">
      <dgm:prSet presAssocID="{F0834722-446F-45DA-A86A-AAD0541D672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243A08F-BC55-4A53-BDA0-2227621C09E9}" type="pres">
      <dgm:prSet presAssocID="{EFEA8363-9EA1-40C9-A3EE-AABEFA530AED}" presName="root2" presStyleCnt="0"/>
      <dgm:spPr/>
    </dgm:pt>
    <dgm:pt modelId="{5FA39DDB-7628-4348-805E-C266A1C23C82}" type="pres">
      <dgm:prSet presAssocID="{EFEA8363-9EA1-40C9-A3EE-AABEFA530AED}" presName="LevelTwoTextNode" presStyleLbl="node2" presStyleIdx="3" presStyleCnt="4" custScaleX="108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8EE113-8AC1-434E-8D11-CC877954014E}" type="pres">
      <dgm:prSet presAssocID="{EFEA8363-9EA1-40C9-A3EE-AABEFA530AED}" presName="level3hierChild" presStyleCnt="0"/>
      <dgm:spPr/>
    </dgm:pt>
  </dgm:ptLst>
  <dgm:cxnLst>
    <dgm:cxn modelId="{AC05553C-086C-4786-89CC-743FBA05113D}" srcId="{09753ECB-9449-4FA5-822D-83D2F4B6205F}" destId="{26EB7374-4B57-4CBA-9E10-D3494DE6E06F}" srcOrd="1" destOrd="0" parTransId="{F59196AA-EBFC-4161-952C-920A9FABB49F}" sibTransId="{60DC77C1-3E41-4104-B3F8-477AE9EBC867}"/>
    <dgm:cxn modelId="{AF940111-2C31-422F-BCDD-24B918575F66}" type="presOf" srcId="{EFEA8363-9EA1-40C9-A3EE-AABEFA530AED}" destId="{5FA39DDB-7628-4348-805E-C266A1C23C82}" srcOrd="0" destOrd="0" presId="urn:microsoft.com/office/officeart/2008/layout/HorizontalMultiLevelHierarchy"/>
    <dgm:cxn modelId="{4A698F72-BECE-4FAA-AFF0-CAB1368088B1}" srcId="{09753ECB-9449-4FA5-822D-83D2F4B6205F}" destId="{D5C1F2B0-D116-46BE-AE1F-49726AC42007}" srcOrd="0" destOrd="0" parTransId="{7C6FC5F4-EAA9-4460-9A11-9759C7F6525F}" sibTransId="{B8FBE11D-5F42-4B82-83D4-9CB82A574023}"/>
    <dgm:cxn modelId="{DECA985B-3DC4-4D6C-89BD-4DBC0006F795}" type="presOf" srcId="{D5C1F2B0-D116-46BE-AE1F-49726AC42007}" destId="{3538F1DF-020F-4BBE-AB82-AF8D425624C8}" srcOrd="0" destOrd="0" presId="urn:microsoft.com/office/officeart/2008/layout/HorizontalMultiLevelHierarchy"/>
    <dgm:cxn modelId="{27C8B01D-1252-4209-8697-C9402342599D}" srcId="{09753ECB-9449-4FA5-822D-83D2F4B6205F}" destId="{8DF3D2D2-3818-4978-A8DB-3410D64C1FD8}" srcOrd="2" destOrd="0" parTransId="{A52B32E8-70EE-4EF0-B75F-04E093C4A55D}" sibTransId="{F6165A2C-F884-4652-9000-30611F7A613D}"/>
    <dgm:cxn modelId="{672D6C3E-E18A-4342-A653-D838D719A880}" type="presOf" srcId="{A52B32E8-70EE-4EF0-B75F-04E093C4A55D}" destId="{322D00F5-BADB-4957-B3D6-FD0E6DF47B0E}" srcOrd="1" destOrd="0" presId="urn:microsoft.com/office/officeart/2008/layout/HorizontalMultiLevelHierarchy"/>
    <dgm:cxn modelId="{2A5FE0A7-CD9B-4A6A-B5D3-7949186C8724}" type="presOf" srcId="{26EB7374-4B57-4CBA-9E10-D3494DE6E06F}" destId="{B9B95A48-2985-4CFB-964B-1539F5FFFB83}" srcOrd="0" destOrd="0" presId="urn:microsoft.com/office/officeart/2008/layout/HorizontalMultiLevelHierarchy"/>
    <dgm:cxn modelId="{4E2D39E7-B451-4338-9A26-03E99E9FEF65}" type="presOf" srcId="{F0834722-446F-45DA-A86A-AAD0541D6726}" destId="{B101D975-2444-4762-8F31-8709AA132A4A}" srcOrd="0" destOrd="0" presId="urn:microsoft.com/office/officeart/2008/layout/HorizontalMultiLevelHierarchy"/>
    <dgm:cxn modelId="{838AFDED-27C9-4647-8A3F-9D952ECE45E6}" srcId="{76368030-052D-4192-8807-0E6DD06EEC15}" destId="{09753ECB-9449-4FA5-822D-83D2F4B6205F}" srcOrd="0" destOrd="0" parTransId="{BE42E5C7-0816-459D-9D11-0B0B76E5A805}" sibTransId="{FFB99944-8C89-4D7C-90BC-D837F60171C3}"/>
    <dgm:cxn modelId="{15F9BBB1-F465-4D98-BF55-53F8ECBFE9DD}" type="presOf" srcId="{8DF3D2D2-3818-4978-A8DB-3410D64C1FD8}" destId="{3C309105-594B-4737-B64C-7AA3D5C9B15C}" srcOrd="0" destOrd="0" presId="urn:microsoft.com/office/officeart/2008/layout/HorizontalMultiLevelHierarchy"/>
    <dgm:cxn modelId="{DB109FB9-108A-41E9-8258-A8FE12C04D1D}" type="presOf" srcId="{7C6FC5F4-EAA9-4460-9A11-9759C7F6525F}" destId="{81EC3B74-852D-4CEF-B61E-8E9B45ACF2B9}" srcOrd="0" destOrd="0" presId="urn:microsoft.com/office/officeart/2008/layout/HorizontalMultiLevelHierarchy"/>
    <dgm:cxn modelId="{29C0B74F-BAED-4D27-BF32-B5C8B3EBFC02}" type="presOf" srcId="{76368030-052D-4192-8807-0E6DD06EEC15}" destId="{DC89D5C4-EB8C-4C8F-AADD-219F50924A2F}" srcOrd="0" destOrd="0" presId="urn:microsoft.com/office/officeart/2008/layout/HorizontalMultiLevelHierarchy"/>
    <dgm:cxn modelId="{7891029F-0075-42E6-884F-7FC27E1BCCE8}" type="presOf" srcId="{F0834722-446F-45DA-A86A-AAD0541D6726}" destId="{D5FDF5B7-8705-40DA-995C-9DCEFE3FCEC0}" srcOrd="1" destOrd="0" presId="urn:microsoft.com/office/officeart/2008/layout/HorizontalMultiLevelHierarchy"/>
    <dgm:cxn modelId="{33076A20-6C61-4B4E-A6CD-07AA488414FB}" type="presOf" srcId="{F59196AA-EBFC-4161-952C-920A9FABB49F}" destId="{4C02B975-A5EB-4CBD-B821-F783DE0A47AD}" srcOrd="0" destOrd="0" presId="urn:microsoft.com/office/officeart/2008/layout/HorizontalMultiLevelHierarchy"/>
    <dgm:cxn modelId="{C02C53BD-9317-4746-82F8-787C75B9023C}" type="presOf" srcId="{A52B32E8-70EE-4EF0-B75F-04E093C4A55D}" destId="{94095172-F4F7-4472-AD96-369E03DDC46E}" srcOrd="0" destOrd="0" presId="urn:microsoft.com/office/officeart/2008/layout/HorizontalMultiLevelHierarchy"/>
    <dgm:cxn modelId="{1F49E7F5-A502-4966-8F87-3ADDA0D96FE3}" type="presOf" srcId="{7C6FC5F4-EAA9-4460-9A11-9759C7F6525F}" destId="{1904C405-B1E6-4AEF-8AAA-4567480EE050}" srcOrd="1" destOrd="0" presId="urn:microsoft.com/office/officeart/2008/layout/HorizontalMultiLevelHierarchy"/>
    <dgm:cxn modelId="{CDED06BF-5CBE-40A1-A746-171B28258845}" type="presOf" srcId="{F59196AA-EBFC-4161-952C-920A9FABB49F}" destId="{E1622A42-C7A5-464E-8979-B2B73E0165D8}" srcOrd="1" destOrd="0" presId="urn:microsoft.com/office/officeart/2008/layout/HorizontalMultiLevelHierarchy"/>
    <dgm:cxn modelId="{10DBEFC5-EC17-4827-A9E5-15FC8448CBED}" srcId="{09753ECB-9449-4FA5-822D-83D2F4B6205F}" destId="{EFEA8363-9EA1-40C9-A3EE-AABEFA530AED}" srcOrd="3" destOrd="0" parTransId="{F0834722-446F-45DA-A86A-AAD0541D6726}" sibTransId="{3D9837BF-6A03-42CD-8EEE-3AD90C87050E}"/>
    <dgm:cxn modelId="{53F649FC-55FF-4879-9BE9-B254D1422FFF}" type="presOf" srcId="{09753ECB-9449-4FA5-822D-83D2F4B6205F}" destId="{90938C7B-0649-42D1-BB70-D85A1FDA5943}" srcOrd="0" destOrd="0" presId="urn:microsoft.com/office/officeart/2008/layout/HorizontalMultiLevelHierarchy"/>
    <dgm:cxn modelId="{A57B52EA-48BC-482E-83EF-CE93A2DF8855}" type="presParOf" srcId="{DC89D5C4-EB8C-4C8F-AADD-219F50924A2F}" destId="{0CEA679E-4917-483A-90C2-1BE975C4325E}" srcOrd="0" destOrd="0" presId="urn:microsoft.com/office/officeart/2008/layout/HorizontalMultiLevelHierarchy"/>
    <dgm:cxn modelId="{3967127D-A759-4187-8F85-C976FE31D121}" type="presParOf" srcId="{0CEA679E-4917-483A-90C2-1BE975C4325E}" destId="{90938C7B-0649-42D1-BB70-D85A1FDA5943}" srcOrd="0" destOrd="0" presId="urn:microsoft.com/office/officeart/2008/layout/HorizontalMultiLevelHierarchy"/>
    <dgm:cxn modelId="{72571EEF-F5EC-4828-8A49-910B44EBFC0C}" type="presParOf" srcId="{0CEA679E-4917-483A-90C2-1BE975C4325E}" destId="{0A389D39-23D2-4C73-9619-D0C85DF849ED}" srcOrd="1" destOrd="0" presId="urn:microsoft.com/office/officeart/2008/layout/HorizontalMultiLevelHierarchy"/>
    <dgm:cxn modelId="{83E800DF-6529-44AC-A279-6991DE3037B5}" type="presParOf" srcId="{0A389D39-23D2-4C73-9619-D0C85DF849ED}" destId="{81EC3B74-852D-4CEF-B61E-8E9B45ACF2B9}" srcOrd="0" destOrd="0" presId="urn:microsoft.com/office/officeart/2008/layout/HorizontalMultiLevelHierarchy"/>
    <dgm:cxn modelId="{CC4BD7AC-B02E-4B7F-9DE6-DEC4EFCA6AED}" type="presParOf" srcId="{81EC3B74-852D-4CEF-B61E-8E9B45ACF2B9}" destId="{1904C405-B1E6-4AEF-8AAA-4567480EE050}" srcOrd="0" destOrd="0" presId="urn:microsoft.com/office/officeart/2008/layout/HorizontalMultiLevelHierarchy"/>
    <dgm:cxn modelId="{E3D3B98C-0C73-49B9-BF35-92D16DE67895}" type="presParOf" srcId="{0A389D39-23D2-4C73-9619-D0C85DF849ED}" destId="{17D479B1-7EFA-43B1-A058-E77AD3D8B1EE}" srcOrd="1" destOrd="0" presId="urn:microsoft.com/office/officeart/2008/layout/HorizontalMultiLevelHierarchy"/>
    <dgm:cxn modelId="{330B66DC-59AC-4E2B-B73F-E61F32D42AF7}" type="presParOf" srcId="{17D479B1-7EFA-43B1-A058-E77AD3D8B1EE}" destId="{3538F1DF-020F-4BBE-AB82-AF8D425624C8}" srcOrd="0" destOrd="0" presId="urn:microsoft.com/office/officeart/2008/layout/HorizontalMultiLevelHierarchy"/>
    <dgm:cxn modelId="{EAA72EEB-FC18-45C5-9DC6-8C893A48424A}" type="presParOf" srcId="{17D479B1-7EFA-43B1-A058-E77AD3D8B1EE}" destId="{BAA3410F-791F-4026-9AA2-764E4FD6C7BA}" srcOrd="1" destOrd="0" presId="urn:microsoft.com/office/officeart/2008/layout/HorizontalMultiLevelHierarchy"/>
    <dgm:cxn modelId="{CDD90598-C75E-4EA6-8392-50F2AA06E456}" type="presParOf" srcId="{0A389D39-23D2-4C73-9619-D0C85DF849ED}" destId="{4C02B975-A5EB-4CBD-B821-F783DE0A47AD}" srcOrd="2" destOrd="0" presId="urn:microsoft.com/office/officeart/2008/layout/HorizontalMultiLevelHierarchy"/>
    <dgm:cxn modelId="{735329EF-E990-467C-98A3-A5EF693DE062}" type="presParOf" srcId="{4C02B975-A5EB-4CBD-B821-F783DE0A47AD}" destId="{E1622A42-C7A5-464E-8979-B2B73E0165D8}" srcOrd="0" destOrd="0" presId="urn:microsoft.com/office/officeart/2008/layout/HorizontalMultiLevelHierarchy"/>
    <dgm:cxn modelId="{4D9C4EAD-E8D7-4C0D-B2B2-0AAE0D9426C7}" type="presParOf" srcId="{0A389D39-23D2-4C73-9619-D0C85DF849ED}" destId="{10118198-C7A0-4AC7-B58F-298E3B408E53}" srcOrd="3" destOrd="0" presId="urn:microsoft.com/office/officeart/2008/layout/HorizontalMultiLevelHierarchy"/>
    <dgm:cxn modelId="{77581733-24FD-4D05-B9BD-85186799B6DC}" type="presParOf" srcId="{10118198-C7A0-4AC7-B58F-298E3B408E53}" destId="{B9B95A48-2985-4CFB-964B-1539F5FFFB83}" srcOrd="0" destOrd="0" presId="urn:microsoft.com/office/officeart/2008/layout/HorizontalMultiLevelHierarchy"/>
    <dgm:cxn modelId="{0B353314-F75B-4DB7-8281-E109AE090DAF}" type="presParOf" srcId="{10118198-C7A0-4AC7-B58F-298E3B408E53}" destId="{0E0D9F13-D086-4371-B2CB-E6172C7F21AD}" srcOrd="1" destOrd="0" presId="urn:microsoft.com/office/officeart/2008/layout/HorizontalMultiLevelHierarchy"/>
    <dgm:cxn modelId="{C624BEFE-01A1-40AC-9567-5585C2364589}" type="presParOf" srcId="{0A389D39-23D2-4C73-9619-D0C85DF849ED}" destId="{94095172-F4F7-4472-AD96-369E03DDC46E}" srcOrd="4" destOrd="0" presId="urn:microsoft.com/office/officeart/2008/layout/HorizontalMultiLevelHierarchy"/>
    <dgm:cxn modelId="{CBA2C01B-4970-4C38-A7C5-6816A392A56B}" type="presParOf" srcId="{94095172-F4F7-4472-AD96-369E03DDC46E}" destId="{322D00F5-BADB-4957-B3D6-FD0E6DF47B0E}" srcOrd="0" destOrd="0" presId="urn:microsoft.com/office/officeart/2008/layout/HorizontalMultiLevelHierarchy"/>
    <dgm:cxn modelId="{7EB95E0F-ED95-420F-B5A9-10957AA0C3B3}" type="presParOf" srcId="{0A389D39-23D2-4C73-9619-D0C85DF849ED}" destId="{F3998EA7-4F3E-4FAA-9277-876E8D712D86}" srcOrd="5" destOrd="0" presId="urn:microsoft.com/office/officeart/2008/layout/HorizontalMultiLevelHierarchy"/>
    <dgm:cxn modelId="{643FC8A5-FC04-4031-B044-A1D38B7A8901}" type="presParOf" srcId="{F3998EA7-4F3E-4FAA-9277-876E8D712D86}" destId="{3C309105-594B-4737-B64C-7AA3D5C9B15C}" srcOrd="0" destOrd="0" presId="urn:microsoft.com/office/officeart/2008/layout/HorizontalMultiLevelHierarchy"/>
    <dgm:cxn modelId="{FB7DF20B-2D54-4DF6-90F4-A996666DD372}" type="presParOf" srcId="{F3998EA7-4F3E-4FAA-9277-876E8D712D86}" destId="{35656A7F-B3C7-45A3-81D6-553C24E63E9B}" srcOrd="1" destOrd="0" presId="urn:microsoft.com/office/officeart/2008/layout/HorizontalMultiLevelHierarchy"/>
    <dgm:cxn modelId="{9BFEB84D-23E8-4F27-AC54-A3845EC48E37}" type="presParOf" srcId="{0A389D39-23D2-4C73-9619-D0C85DF849ED}" destId="{B101D975-2444-4762-8F31-8709AA132A4A}" srcOrd="6" destOrd="0" presId="urn:microsoft.com/office/officeart/2008/layout/HorizontalMultiLevelHierarchy"/>
    <dgm:cxn modelId="{30D6C5AA-5C73-492A-A87F-88A73AB507EF}" type="presParOf" srcId="{B101D975-2444-4762-8F31-8709AA132A4A}" destId="{D5FDF5B7-8705-40DA-995C-9DCEFE3FCEC0}" srcOrd="0" destOrd="0" presId="urn:microsoft.com/office/officeart/2008/layout/HorizontalMultiLevelHierarchy"/>
    <dgm:cxn modelId="{AE63FBAC-15EA-434C-9375-0CE9DEB6778B}" type="presParOf" srcId="{0A389D39-23D2-4C73-9619-D0C85DF849ED}" destId="{C243A08F-BC55-4A53-BDA0-2227621C09E9}" srcOrd="7" destOrd="0" presId="urn:microsoft.com/office/officeart/2008/layout/HorizontalMultiLevelHierarchy"/>
    <dgm:cxn modelId="{5E983B62-93C8-4FAB-9EFE-633D1FA888B4}" type="presParOf" srcId="{C243A08F-BC55-4A53-BDA0-2227621C09E9}" destId="{5FA39DDB-7628-4348-805E-C266A1C23C82}" srcOrd="0" destOrd="0" presId="urn:microsoft.com/office/officeart/2008/layout/HorizontalMultiLevelHierarchy"/>
    <dgm:cxn modelId="{E047C679-10A8-4D3F-A1BD-9AD7EB3ECC04}" type="presParOf" srcId="{C243A08F-BC55-4A53-BDA0-2227621C09E9}" destId="{5F8EE113-8AC1-434E-8D11-CC87795401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D584BE-75F6-4F52-8CCC-7BA475177943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06EDE5E-4D04-4FB5-A715-128D472B3473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корпуса</a:t>
          </a:r>
        </a:p>
      </dgm:t>
    </dgm:pt>
    <dgm:pt modelId="{6D3803E7-564D-480A-99FE-DA9CE5DE7D56}" type="parTrans" cxnId="{1FE49994-1C9B-4095-A2AB-CF9C8393C975}">
      <dgm:prSet/>
      <dgm:spPr/>
      <dgm:t>
        <a:bodyPr/>
        <a:lstStyle/>
        <a:p>
          <a:endParaRPr lang="ru-RU" sz="1600"/>
        </a:p>
      </dgm:t>
    </dgm:pt>
    <dgm:pt modelId="{BFCEF43E-E0CE-4909-B79C-8DD4E9DDF5DE}" type="sibTrans" cxnId="{1FE49994-1C9B-4095-A2AB-CF9C8393C975}">
      <dgm:prSet/>
      <dgm:spPr/>
      <dgm:t>
        <a:bodyPr/>
        <a:lstStyle/>
        <a:p>
          <a:endParaRPr lang="ru-RU" sz="1600"/>
        </a:p>
      </dgm:t>
    </dgm:pt>
    <dgm:pt modelId="{E51B61CC-2C28-42FF-B24F-8CFF25937929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Родители корпуса, школы</a:t>
          </a:r>
        </a:p>
      </dgm:t>
    </dgm:pt>
    <dgm:pt modelId="{E788519E-8762-4A34-B951-4F4F39FB39FB}" type="parTrans" cxnId="{126AB922-6477-49D2-AFE3-2B37C01C0D30}">
      <dgm:prSet/>
      <dgm:spPr/>
      <dgm:t>
        <a:bodyPr/>
        <a:lstStyle/>
        <a:p>
          <a:endParaRPr lang="ru-RU" sz="1600"/>
        </a:p>
      </dgm:t>
    </dgm:pt>
    <dgm:pt modelId="{7619C460-07CD-438C-913A-0C38E4E1F0DD}" type="sibTrans" cxnId="{126AB922-6477-49D2-AFE3-2B37C01C0D30}">
      <dgm:prSet/>
      <dgm:spPr/>
      <dgm:t>
        <a:bodyPr/>
        <a:lstStyle/>
        <a:p>
          <a:endParaRPr lang="ru-RU" sz="1600"/>
        </a:p>
      </dgm:t>
    </dgm:pt>
    <dgm:pt modelId="{CF341268-1EF4-49B1-99A2-D64A948166A5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Родители района</a:t>
          </a:r>
        </a:p>
      </dgm:t>
    </dgm:pt>
    <dgm:pt modelId="{39498AD6-82A8-47FD-83C5-137641DCD8B3}" type="parTrans" cxnId="{11D0411B-6C15-4AC7-B042-7189C852143C}">
      <dgm:prSet/>
      <dgm:spPr/>
      <dgm:t>
        <a:bodyPr/>
        <a:lstStyle/>
        <a:p>
          <a:endParaRPr lang="ru-RU" sz="1600"/>
        </a:p>
      </dgm:t>
    </dgm:pt>
    <dgm:pt modelId="{77338C71-29BD-4FC3-99D3-52A99355817F}" type="sibTrans" cxnId="{11D0411B-6C15-4AC7-B042-7189C852143C}">
      <dgm:prSet/>
      <dgm:spPr/>
      <dgm:t>
        <a:bodyPr/>
        <a:lstStyle/>
        <a:p>
          <a:endParaRPr lang="ru-RU" sz="1600"/>
        </a:p>
      </dgm:t>
    </dgm:pt>
    <dgm:pt modelId="{F1D8E20B-BF8E-40E9-98F7-741D058E69D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родительской компетентности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представлений о возможностях развития их ребенка</a:t>
          </a:r>
          <a:endParaRPr lang="ru-RU" sz="1600" b="1" dirty="0"/>
        </a:p>
      </dgm:t>
    </dgm:pt>
    <dgm:pt modelId="{7AD7A97E-1596-4C62-A2CB-28B6AEBA4104}" type="parTrans" cxnId="{41DE8808-5ADD-4046-B3BE-39E68FE51502}">
      <dgm:prSet/>
      <dgm:spPr/>
      <dgm:t>
        <a:bodyPr/>
        <a:lstStyle/>
        <a:p>
          <a:endParaRPr lang="ru-RU" sz="1600"/>
        </a:p>
      </dgm:t>
    </dgm:pt>
    <dgm:pt modelId="{DD106336-0B04-4E9A-9A87-ADFE91F484D4}" type="sibTrans" cxnId="{41DE8808-5ADD-4046-B3BE-39E68FE51502}">
      <dgm:prSet/>
      <dgm:spPr/>
      <dgm:t>
        <a:bodyPr/>
        <a:lstStyle/>
        <a:p>
          <a:endParaRPr lang="ru-RU" sz="1600"/>
        </a:p>
      </dgm:t>
    </dgm:pt>
    <dgm:pt modelId="{B1B28338-D379-4AE3-8680-57E1E93B3DC5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школы</a:t>
          </a:r>
        </a:p>
      </dgm:t>
    </dgm:pt>
    <dgm:pt modelId="{38E95DE8-7E60-4B19-BDAB-04C2C9AA218C}" type="parTrans" cxnId="{9E5F0AFA-2561-44BB-A6F2-27A191DD82E0}">
      <dgm:prSet/>
      <dgm:spPr/>
      <dgm:t>
        <a:bodyPr/>
        <a:lstStyle/>
        <a:p>
          <a:endParaRPr lang="ru-RU" sz="1600"/>
        </a:p>
      </dgm:t>
    </dgm:pt>
    <dgm:pt modelId="{882A9E18-809A-4551-8704-490995BB79AC}" type="sibTrans" cxnId="{9E5F0AFA-2561-44BB-A6F2-27A191DD82E0}">
      <dgm:prSet/>
      <dgm:spPr/>
      <dgm:t>
        <a:bodyPr/>
        <a:lstStyle/>
        <a:p>
          <a:endParaRPr lang="ru-RU" sz="1600"/>
        </a:p>
      </dgm:t>
    </dgm:pt>
    <dgm:pt modelId="{B462AEE3-5EBD-4A83-99A3-A4E6137AB5A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района</a:t>
          </a:r>
        </a:p>
      </dgm:t>
    </dgm:pt>
    <dgm:pt modelId="{5029708B-14DD-4700-A6F1-FF3957CF65EF}" type="parTrans" cxnId="{C5D3AD6A-6D40-4F30-ACF5-922909FB0D61}">
      <dgm:prSet/>
      <dgm:spPr/>
      <dgm:t>
        <a:bodyPr/>
        <a:lstStyle/>
        <a:p>
          <a:endParaRPr lang="ru-RU" sz="1600"/>
        </a:p>
      </dgm:t>
    </dgm:pt>
    <dgm:pt modelId="{8E072CF0-B52C-4E70-9D50-81427B70A6DE}" type="sibTrans" cxnId="{C5D3AD6A-6D40-4F30-ACF5-922909FB0D61}">
      <dgm:prSet/>
      <dgm:spPr/>
      <dgm:t>
        <a:bodyPr/>
        <a:lstStyle/>
        <a:p>
          <a:endParaRPr lang="ru-RU" sz="1600"/>
        </a:p>
      </dgm:t>
    </dgm:pt>
    <dgm:pt modelId="{2105A998-19B2-4C75-950C-311C65E768CE}" type="pres">
      <dgm:prSet presAssocID="{5FD584BE-75F6-4F52-8CCC-7BA4751779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55C6EA-2065-4B05-88AD-7A88CEA029DB}" type="pres">
      <dgm:prSet presAssocID="{706EDE5E-4D04-4FB5-A715-128D472B3473}" presName="hierRoot1" presStyleCnt="0"/>
      <dgm:spPr/>
    </dgm:pt>
    <dgm:pt modelId="{1D2C7B12-E268-468A-8AD9-794882D48549}" type="pres">
      <dgm:prSet presAssocID="{706EDE5E-4D04-4FB5-A715-128D472B3473}" presName="composite" presStyleCnt="0"/>
      <dgm:spPr/>
    </dgm:pt>
    <dgm:pt modelId="{3F376C8B-E251-415F-ADBF-BE0F6DF0FD6F}" type="pres">
      <dgm:prSet presAssocID="{706EDE5E-4D04-4FB5-A715-128D472B3473}" presName="background" presStyleLbl="node0" presStyleIdx="0" presStyleCnt="1"/>
      <dgm:spPr/>
    </dgm:pt>
    <dgm:pt modelId="{19129AE4-54C2-4E8C-B7EB-D30DE4588FCB}" type="pres">
      <dgm:prSet presAssocID="{706EDE5E-4D04-4FB5-A715-128D472B3473}" presName="text" presStyleLbl="fgAcc0" presStyleIdx="0" presStyleCnt="1" custScaleX="141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8634CF-9FA4-4CEB-9C8F-443CF2D9BAE4}" type="pres">
      <dgm:prSet presAssocID="{706EDE5E-4D04-4FB5-A715-128D472B3473}" presName="hierChild2" presStyleCnt="0"/>
      <dgm:spPr/>
    </dgm:pt>
    <dgm:pt modelId="{57AA5C3E-43E8-4386-9CEE-34D770D2A09E}" type="pres">
      <dgm:prSet presAssocID="{E788519E-8762-4A34-B951-4F4F39FB39F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7828618-2A89-4D9D-AD8F-D63B97EC1E90}" type="pres">
      <dgm:prSet presAssocID="{E51B61CC-2C28-42FF-B24F-8CFF25937929}" presName="hierRoot2" presStyleCnt="0"/>
      <dgm:spPr/>
    </dgm:pt>
    <dgm:pt modelId="{07B35E6E-C8FC-4586-B74E-E2B10FA1A03C}" type="pres">
      <dgm:prSet presAssocID="{E51B61CC-2C28-42FF-B24F-8CFF25937929}" presName="composite2" presStyleCnt="0"/>
      <dgm:spPr/>
    </dgm:pt>
    <dgm:pt modelId="{B28D0AA6-E03B-411D-B80F-65C5C30C718E}" type="pres">
      <dgm:prSet presAssocID="{E51B61CC-2C28-42FF-B24F-8CFF25937929}" presName="background2" presStyleLbl="node2" presStyleIdx="0" presStyleCnt="2"/>
      <dgm:spPr/>
    </dgm:pt>
    <dgm:pt modelId="{52EC4B6B-5789-4068-8180-8E5F98D94782}" type="pres">
      <dgm:prSet presAssocID="{E51B61CC-2C28-42FF-B24F-8CFF2593792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729D1-B3A2-4301-B60C-86DBE84476EE}" type="pres">
      <dgm:prSet presAssocID="{E51B61CC-2C28-42FF-B24F-8CFF25937929}" presName="hierChild3" presStyleCnt="0"/>
      <dgm:spPr/>
    </dgm:pt>
    <dgm:pt modelId="{5098F9A8-1772-4D2A-8CCC-02B097BFB2E6}" type="pres">
      <dgm:prSet presAssocID="{39498AD6-82A8-47FD-83C5-137641DCD8B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A5DDD72-431D-450F-A0ED-6DD98F267BF7}" type="pres">
      <dgm:prSet presAssocID="{CF341268-1EF4-49B1-99A2-D64A948166A5}" presName="hierRoot3" presStyleCnt="0"/>
      <dgm:spPr/>
    </dgm:pt>
    <dgm:pt modelId="{27A4DC30-B3D9-4792-9BFE-93B04C61F032}" type="pres">
      <dgm:prSet presAssocID="{CF341268-1EF4-49B1-99A2-D64A948166A5}" presName="composite3" presStyleCnt="0"/>
      <dgm:spPr/>
    </dgm:pt>
    <dgm:pt modelId="{63C84A6C-E610-4B4B-AABB-A2BDDB578C2C}" type="pres">
      <dgm:prSet presAssocID="{CF341268-1EF4-49B1-99A2-D64A948166A5}" presName="background3" presStyleLbl="node3" presStyleIdx="0" presStyleCnt="3"/>
      <dgm:spPr/>
    </dgm:pt>
    <dgm:pt modelId="{20D00779-0C1E-4CA2-9622-C49435B54280}" type="pres">
      <dgm:prSet presAssocID="{CF341268-1EF4-49B1-99A2-D64A948166A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AE84AE-9502-417F-8DA0-6002ADC3E4E9}" type="pres">
      <dgm:prSet presAssocID="{CF341268-1EF4-49B1-99A2-D64A948166A5}" presName="hierChild4" presStyleCnt="0"/>
      <dgm:spPr/>
    </dgm:pt>
    <dgm:pt modelId="{BA07A134-408D-48DA-95E1-6170D2C697E0}" type="pres">
      <dgm:prSet presAssocID="{7AD7A97E-1596-4C62-A2CB-28B6AEBA410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48A95C34-5373-465C-9460-C8CC8358C80D}" type="pres">
      <dgm:prSet presAssocID="{F1D8E20B-BF8E-40E9-98F7-741D058E69D8}" presName="hierRoot3" presStyleCnt="0"/>
      <dgm:spPr/>
    </dgm:pt>
    <dgm:pt modelId="{F0C6B930-285C-404B-AAFA-DC2BFFB46E00}" type="pres">
      <dgm:prSet presAssocID="{F1D8E20B-BF8E-40E9-98F7-741D058E69D8}" presName="composite3" presStyleCnt="0"/>
      <dgm:spPr/>
    </dgm:pt>
    <dgm:pt modelId="{D0C4A247-7C20-4D6D-B4BF-DC629363F9E9}" type="pres">
      <dgm:prSet presAssocID="{F1D8E20B-BF8E-40E9-98F7-741D058E69D8}" presName="background3" presStyleLbl="node3" presStyleIdx="1" presStyleCnt="3"/>
      <dgm:spPr/>
    </dgm:pt>
    <dgm:pt modelId="{D3E6678F-FF22-472C-8113-A802EA877BDF}" type="pres">
      <dgm:prSet presAssocID="{F1D8E20B-BF8E-40E9-98F7-741D058E69D8}" presName="text3" presStyleLbl="fgAcc3" presStyleIdx="1" presStyleCnt="3" custScaleX="260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1A2FB4-279B-4977-9254-B2B21CDA5CDC}" type="pres">
      <dgm:prSet presAssocID="{F1D8E20B-BF8E-40E9-98F7-741D058E69D8}" presName="hierChild4" presStyleCnt="0"/>
      <dgm:spPr/>
    </dgm:pt>
    <dgm:pt modelId="{E6B96594-ABFE-4695-A195-866CFCE5CBB9}" type="pres">
      <dgm:prSet presAssocID="{38E95DE8-7E60-4B19-BDAB-04C2C9AA218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8F048CC-AC6C-4CA0-9469-9D087EED650B}" type="pres">
      <dgm:prSet presAssocID="{B1B28338-D379-4AE3-8680-57E1E93B3DC5}" presName="hierRoot2" presStyleCnt="0"/>
      <dgm:spPr/>
    </dgm:pt>
    <dgm:pt modelId="{0206CFCE-8DFC-4B5B-93D2-9EBA98AC0C12}" type="pres">
      <dgm:prSet presAssocID="{B1B28338-D379-4AE3-8680-57E1E93B3DC5}" presName="composite2" presStyleCnt="0"/>
      <dgm:spPr/>
    </dgm:pt>
    <dgm:pt modelId="{8750719F-0A72-4CD4-A0B1-7C00E6CA0F9E}" type="pres">
      <dgm:prSet presAssocID="{B1B28338-D379-4AE3-8680-57E1E93B3DC5}" presName="background2" presStyleLbl="node2" presStyleIdx="1" presStyleCnt="2"/>
      <dgm:spPr/>
    </dgm:pt>
    <dgm:pt modelId="{02587CBB-803A-4A8E-AEB8-2B6BF0B609FC}" type="pres">
      <dgm:prSet presAssocID="{B1B28338-D379-4AE3-8680-57E1E93B3DC5}" presName="text2" presStyleLbl="fgAcc2" presStyleIdx="1" presStyleCnt="2" custScaleX="137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BFF4B5-7C8E-4F36-AB01-7DEAA5EB1538}" type="pres">
      <dgm:prSet presAssocID="{B1B28338-D379-4AE3-8680-57E1E93B3DC5}" presName="hierChild3" presStyleCnt="0"/>
      <dgm:spPr/>
    </dgm:pt>
    <dgm:pt modelId="{722E22F9-C345-4AD3-A62C-C3B5D3454021}" type="pres">
      <dgm:prSet presAssocID="{5029708B-14DD-4700-A6F1-FF3957CF65E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2DD3B63-2C7D-4A33-B09F-A717CD9C9D27}" type="pres">
      <dgm:prSet presAssocID="{B462AEE3-5EBD-4A83-99A3-A4E6137AB5AE}" presName="hierRoot3" presStyleCnt="0"/>
      <dgm:spPr/>
    </dgm:pt>
    <dgm:pt modelId="{6699CAC8-579A-4450-A62D-EC656E9893DC}" type="pres">
      <dgm:prSet presAssocID="{B462AEE3-5EBD-4A83-99A3-A4E6137AB5AE}" presName="composite3" presStyleCnt="0"/>
      <dgm:spPr/>
    </dgm:pt>
    <dgm:pt modelId="{550B4714-7FAD-4787-913C-63BA02616036}" type="pres">
      <dgm:prSet presAssocID="{B462AEE3-5EBD-4A83-99A3-A4E6137AB5AE}" presName="background3" presStyleLbl="node3" presStyleIdx="2" presStyleCnt="3"/>
      <dgm:spPr/>
    </dgm:pt>
    <dgm:pt modelId="{B1CB2DD5-14F6-4A31-9301-7F2E9606AF28}" type="pres">
      <dgm:prSet presAssocID="{B462AEE3-5EBD-4A83-99A3-A4E6137AB5AE}" presName="text3" presStyleLbl="fgAcc3" presStyleIdx="2" presStyleCnt="3" custScaleX="149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686621-E017-4AEA-A9E7-B1AAC94013B8}" type="pres">
      <dgm:prSet presAssocID="{B462AEE3-5EBD-4A83-99A3-A4E6137AB5AE}" presName="hierChild4" presStyleCnt="0"/>
      <dgm:spPr/>
    </dgm:pt>
  </dgm:ptLst>
  <dgm:cxnLst>
    <dgm:cxn modelId="{ADEB09D3-1B42-4F67-93C4-4403B017E873}" type="presOf" srcId="{CF341268-1EF4-49B1-99A2-D64A948166A5}" destId="{20D00779-0C1E-4CA2-9622-C49435B54280}" srcOrd="0" destOrd="0" presId="urn:microsoft.com/office/officeart/2005/8/layout/hierarchy1"/>
    <dgm:cxn modelId="{1FE49994-1C9B-4095-A2AB-CF9C8393C975}" srcId="{5FD584BE-75F6-4F52-8CCC-7BA475177943}" destId="{706EDE5E-4D04-4FB5-A715-128D472B3473}" srcOrd="0" destOrd="0" parTransId="{6D3803E7-564D-480A-99FE-DA9CE5DE7D56}" sibTransId="{BFCEF43E-E0CE-4909-B79C-8DD4E9DDF5DE}"/>
    <dgm:cxn modelId="{62F20AFE-7B45-4569-815F-5CABF8BDECDC}" type="presOf" srcId="{38E95DE8-7E60-4B19-BDAB-04C2C9AA218C}" destId="{E6B96594-ABFE-4695-A195-866CFCE5CBB9}" srcOrd="0" destOrd="0" presId="urn:microsoft.com/office/officeart/2005/8/layout/hierarchy1"/>
    <dgm:cxn modelId="{126AB922-6477-49D2-AFE3-2B37C01C0D30}" srcId="{706EDE5E-4D04-4FB5-A715-128D472B3473}" destId="{E51B61CC-2C28-42FF-B24F-8CFF25937929}" srcOrd="0" destOrd="0" parTransId="{E788519E-8762-4A34-B951-4F4F39FB39FB}" sibTransId="{7619C460-07CD-438C-913A-0C38E4E1F0DD}"/>
    <dgm:cxn modelId="{C5D3AD6A-6D40-4F30-ACF5-922909FB0D61}" srcId="{B1B28338-D379-4AE3-8680-57E1E93B3DC5}" destId="{B462AEE3-5EBD-4A83-99A3-A4E6137AB5AE}" srcOrd="0" destOrd="0" parTransId="{5029708B-14DD-4700-A6F1-FF3957CF65EF}" sibTransId="{8E072CF0-B52C-4E70-9D50-81427B70A6DE}"/>
    <dgm:cxn modelId="{48CC0FAF-CFF3-47B6-8BFA-0212F259A864}" type="presOf" srcId="{B462AEE3-5EBD-4A83-99A3-A4E6137AB5AE}" destId="{B1CB2DD5-14F6-4A31-9301-7F2E9606AF28}" srcOrd="0" destOrd="0" presId="urn:microsoft.com/office/officeart/2005/8/layout/hierarchy1"/>
    <dgm:cxn modelId="{1F826036-9CF6-435E-8741-0AF3D3E692F7}" type="presOf" srcId="{706EDE5E-4D04-4FB5-A715-128D472B3473}" destId="{19129AE4-54C2-4E8C-B7EB-D30DE4588FCB}" srcOrd="0" destOrd="0" presId="urn:microsoft.com/office/officeart/2005/8/layout/hierarchy1"/>
    <dgm:cxn modelId="{6D4956BE-DDBA-4195-844C-938300EE0A38}" type="presOf" srcId="{5FD584BE-75F6-4F52-8CCC-7BA475177943}" destId="{2105A998-19B2-4C75-950C-311C65E768CE}" srcOrd="0" destOrd="0" presId="urn:microsoft.com/office/officeart/2005/8/layout/hierarchy1"/>
    <dgm:cxn modelId="{11D0411B-6C15-4AC7-B042-7189C852143C}" srcId="{E51B61CC-2C28-42FF-B24F-8CFF25937929}" destId="{CF341268-1EF4-49B1-99A2-D64A948166A5}" srcOrd="0" destOrd="0" parTransId="{39498AD6-82A8-47FD-83C5-137641DCD8B3}" sibTransId="{77338C71-29BD-4FC3-99D3-52A99355817F}"/>
    <dgm:cxn modelId="{4190D71C-A15A-4367-B49B-9C60DF40A371}" type="presOf" srcId="{E51B61CC-2C28-42FF-B24F-8CFF25937929}" destId="{52EC4B6B-5789-4068-8180-8E5F98D94782}" srcOrd="0" destOrd="0" presId="urn:microsoft.com/office/officeart/2005/8/layout/hierarchy1"/>
    <dgm:cxn modelId="{9E5F0AFA-2561-44BB-A6F2-27A191DD82E0}" srcId="{706EDE5E-4D04-4FB5-A715-128D472B3473}" destId="{B1B28338-D379-4AE3-8680-57E1E93B3DC5}" srcOrd="1" destOrd="0" parTransId="{38E95DE8-7E60-4B19-BDAB-04C2C9AA218C}" sibTransId="{882A9E18-809A-4551-8704-490995BB79AC}"/>
    <dgm:cxn modelId="{41DE8808-5ADD-4046-B3BE-39E68FE51502}" srcId="{E51B61CC-2C28-42FF-B24F-8CFF25937929}" destId="{F1D8E20B-BF8E-40E9-98F7-741D058E69D8}" srcOrd="1" destOrd="0" parTransId="{7AD7A97E-1596-4C62-A2CB-28B6AEBA4104}" sibTransId="{DD106336-0B04-4E9A-9A87-ADFE91F484D4}"/>
    <dgm:cxn modelId="{61BA37DE-AC63-4B7C-B3F2-FBC6F05768E1}" type="presOf" srcId="{E788519E-8762-4A34-B951-4F4F39FB39FB}" destId="{57AA5C3E-43E8-4386-9CEE-34D770D2A09E}" srcOrd="0" destOrd="0" presId="urn:microsoft.com/office/officeart/2005/8/layout/hierarchy1"/>
    <dgm:cxn modelId="{370CC119-A627-4171-B016-7BD4FFED0FA8}" type="presOf" srcId="{7AD7A97E-1596-4C62-A2CB-28B6AEBA4104}" destId="{BA07A134-408D-48DA-95E1-6170D2C697E0}" srcOrd="0" destOrd="0" presId="urn:microsoft.com/office/officeart/2005/8/layout/hierarchy1"/>
    <dgm:cxn modelId="{9B9D9505-3982-459F-99FD-8E312FC54B2B}" type="presOf" srcId="{B1B28338-D379-4AE3-8680-57E1E93B3DC5}" destId="{02587CBB-803A-4A8E-AEB8-2B6BF0B609FC}" srcOrd="0" destOrd="0" presId="urn:microsoft.com/office/officeart/2005/8/layout/hierarchy1"/>
    <dgm:cxn modelId="{7C7C15AC-2251-49EC-8140-1E454F1E25CB}" type="presOf" srcId="{F1D8E20B-BF8E-40E9-98F7-741D058E69D8}" destId="{D3E6678F-FF22-472C-8113-A802EA877BDF}" srcOrd="0" destOrd="0" presId="urn:microsoft.com/office/officeart/2005/8/layout/hierarchy1"/>
    <dgm:cxn modelId="{15B1D61B-F83B-45E6-9B9E-427185DD7DD2}" type="presOf" srcId="{5029708B-14DD-4700-A6F1-FF3957CF65EF}" destId="{722E22F9-C345-4AD3-A62C-C3B5D3454021}" srcOrd="0" destOrd="0" presId="urn:microsoft.com/office/officeart/2005/8/layout/hierarchy1"/>
    <dgm:cxn modelId="{C2893F5C-294E-4111-9A83-9DBCBABA4A00}" type="presOf" srcId="{39498AD6-82A8-47FD-83C5-137641DCD8B3}" destId="{5098F9A8-1772-4D2A-8CCC-02B097BFB2E6}" srcOrd="0" destOrd="0" presId="urn:microsoft.com/office/officeart/2005/8/layout/hierarchy1"/>
    <dgm:cxn modelId="{B3B07847-060E-4B9C-9FF1-C61A7504A295}" type="presParOf" srcId="{2105A998-19B2-4C75-950C-311C65E768CE}" destId="{3255C6EA-2065-4B05-88AD-7A88CEA029DB}" srcOrd="0" destOrd="0" presId="urn:microsoft.com/office/officeart/2005/8/layout/hierarchy1"/>
    <dgm:cxn modelId="{D62F2234-C233-4E29-917F-9A7ABECF2D23}" type="presParOf" srcId="{3255C6EA-2065-4B05-88AD-7A88CEA029DB}" destId="{1D2C7B12-E268-468A-8AD9-794882D48549}" srcOrd="0" destOrd="0" presId="urn:microsoft.com/office/officeart/2005/8/layout/hierarchy1"/>
    <dgm:cxn modelId="{1E29FAB4-70D7-4D63-8DC0-58673EB79D94}" type="presParOf" srcId="{1D2C7B12-E268-468A-8AD9-794882D48549}" destId="{3F376C8B-E251-415F-ADBF-BE0F6DF0FD6F}" srcOrd="0" destOrd="0" presId="urn:microsoft.com/office/officeart/2005/8/layout/hierarchy1"/>
    <dgm:cxn modelId="{B5E96429-19D3-49AE-B8BD-E99892F428BB}" type="presParOf" srcId="{1D2C7B12-E268-468A-8AD9-794882D48549}" destId="{19129AE4-54C2-4E8C-B7EB-D30DE4588FCB}" srcOrd="1" destOrd="0" presId="urn:microsoft.com/office/officeart/2005/8/layout/hierarchy1"/>
    <dgm:cxn modelId="{43B56613-064D-4E56-B2BE-5E9E622EB189}" type="presParOf" srcId="{3255C6EA-2065-4B05-88AD-7A88CEA029DB}" destId="{CE8634CF-9FA4-4CEB-9C8F-443CF2D9BAE4}" srcOrd="1" destOrd="0" presId="urn:microsoft.com/office/officeart/2005/8/layout/hierarchy1"/>
    <dgm:cxn modelId="{4C80A087-A8BC-4C1C-BBAD-2CF2EF50D6E7}" type="presParOf" srcId="{CE8634CF-9FA4-4CEB-9C8F-443CF2D9BAE4}" destId="{57AA5C3E-43E8-4386-9CEE-34D770D2A09E}" srcOrd="0" destOrd="0" presId="urn:microsoft.com/office/officeart/2005/8/layout/hierarchy1"/>
    <dgm:cxn modelId="{192A086B-CAFA-4D8A-B3F1-39EA35E38229}" type="presParOf" srcId="{CE8634CF-9FA4-4CEB-9C8F-443CF2D9BAE4}" destId="{87828618-2A89-4D9D-AD8F-D63B97EC1E90}" srcOrd="1" destOrd="0" presId="urn:microsoft.com/office/officeart/2005/8/layout/hierarchy1"/>
    <dgm:cxn modelId="{9D45C71B-86D5-4510-9B26-CF7E099D4093}" type="presParOf" srcId="{87828618-2A89-4D9D-AD8F-D63B97EC1E90}" destId="{07B35E6E-C8FC-4586-B74E-E2B10FA1A03C}" srcOrd="0" destOrd="0" presId="urn:microsoft.com/office/officeart/2005/8/layout/hierarchy1"/>
    <dgm:cxn modelId="{165011B9-9610-4637-83BA-8B19EE0A0CCF}" type="presParOf" srcId="{07B35E6E-C8FC-4586-B74E-E2B10FA1A03C}" destId="{B28D0AA6-E03B-411D-B80F-65C5C30C718E}" srcOrd="0" destOrd="0" presId="urn:microsoft.com/office/officeart/2005/8/layout/hierarchy1"/>
    <dgm:cxn modelId="{0197FFA1-3F54-4015-A659-E958AB02FC5B}" type="presParOf" srcId="{07B35E6E-C8FC-4586-B74E-E2B10FA1A03C}" destId="{52EC4B6B-5789-4068-8180-8E5F98D94782}" srcOrd="1" destOrd="0" presId="urn:microsoft.com/office/officeart/2005/8/layout/hierarchy1"/>
    <dgm:cxn modelId="{F4C413D2-2073-4FE2-98C6-CBC9C941F6D0}" type="presParOf" srcId="{87828618-2A89-4D9D-AD8F-D63B97EC1E90}" destId="{D6E729D1-B3A2-4301-B60C-86DBE84476EE}" srcOrd="1" destOrd="0" presId="urn:microsoft.com/office/officeart/2005/8/layout/hierarchy1"/>
    <dgm:cxn modelId="{7A08A399-D990-4106-A30D-7A61631A0D3B}" type="presParOf" srcId="{D6E729D1-B3A2-4301-B60C-86DBE84476EE}" destId="{5098F9A8-1772-4D2A-8CCC-02B097BFB2E6}" srcOrd="0" destOrd="0" presId="urn:microsoft.com/office/officeart/2005/8/layout/hierarchy1"/>
    <dgm:cxn modelId="{26D679FB-ACB2-4D91-B147-6EE6A59906B8}" type="presParOf" srcId="{D6E729D1-B3A2-4301-B60C-86DBE84476EE}" destId="{FA5DDD72-431D-450F-A0ED-6DD98F267BF7}" srcOrd="1" destOrd="0" presId="urn:microsoft.com/office/officeart/2005/8/layout/hierarchy1"/>
    <dgm:cxn modelId="{DDE50E5F-510E-43C3-9E4B-4E0C1BBA1AC2}" type="presParOf" srcId="{FA5DDD72-431D-450F-A0ED-6DD98F267BF7}" destId="{27A4DC30-B3D9-4792-9BFE-93B04C61F032}" srcOrd="0" destOrd="0" presId="urn:microsoft.com/office/officeart/2005/8/layout/hierarchy1"/>
    <dgm:cxn modelId="{599E32C5-440E-4F35-87F9-3D4E2018DABE}" type="presParOf" srcId="{27A4DC30-B3D9-4792-9BFE-93B04C61F032}" destId="{63C84A6C-E610-4B4B-AABB-A2BDDB578C2C}" srcOrd="0" destOrd="0" presId="urn:microsoft.com/office/officeart/2005/8/layout/hierarchy1"/>
    <dgm:cxn modelId="{7411B744-C48F-4F81-BC0D-28FF1E1E35D8}" type="presParOf" srcId="{27A4DC30-B3D9-4792-9BFE-93B04C61F032}" destId="{20D00779-0C1E-4CA2-9622-C49435B54280}" srcOrd="1" destOrd="0" presId="urn:microsoft.com/office/officeart/2005/8/layout/hierarchy1"/>
    <dgm:cxn modelId="{013111F1-D806-485E-9901-A29838C4A9A1}" type="presParOf" srcId="{FA5DDD72-431D-450F-A0ED-6DD98F267BF7}" destId="{10AE84AE-9502-417F-8DA0-6002ADC3E4E9}" srcOrd="1" destOrd="0" presId="urn:microsoft.com/office/officeart/2005/8/layout/hierarchy1"/>
    <dgm:cxn modelId="{B4939F00-EDA2-457E-B86F-CDCE898407CB}" type="presParOf" srcId="{D6E729D1-B3A2-4301-B60C-86DBE84476EE}" destId="{BA07A134-408D-48DA-95E1-6170D2C697E0}" srcOrd="2" destOrd="0" presId="urn:microsoft.com/office/officeart/2005/8/layout/hierarchy1"/>
    <dgm:cxn modelId="{BC1A456D-E405-48F3-AFCE-2BA36299DD8E}" type="presParOf" srcId="{D6E729D1-B3A2-4301-B60C-86DBE84476EE}" destId="{48A95C34-5373-465C-9460-C8CC8358C80D}" srcOrd="3" destOrd="0" presId="urn:microsoft.com/office/officeart/2005/8/layout/hierarchy1"/>
    <dgm:cxn modelId="{F84486A6-34D3-4CE7-BADC-5C2D4DC4C460}" type="presParOf" srcId="{48A95C34-5373-465C-9460-C8CC8358C80D}" destId="{F0C6B930-285C-404B-AAFA-DC2BFFB46E00}" srcOrd="0" destOrd="0" presId="urn:microsoft.com/office/officeart/2005/8/layout/hierarchy1"/>
    <dgm:cxn modelId="{5055CEB4-A394-4CB7-B612-E70572573AD7}" type="presParOf" srcId="{F0C6B930-285C-404B-AAFA-DC2BFFB46E00}" destId="{D0C4A247-7C20-4D6D-B4BF-DC629363F9E9}" srcOrd="0" destOrd="0" presId="urn:microsoft.com/office/officeart/2005/8/layout/hierarchy1"/>
    <dgm:cxn modelId="{AB2586ED-0F26-474A-8454-52391116E872}" type="presParOf" srcId="{F0C6B930-285C-404B-AAFA-DC2BFFB46E00}" destId="{D3E6678F-FF22-472C-8113-A802EA877BDF}" srcOrd="1" destOrd="0" presId="urn:microsoft.com/office/officeart/2005/8/layout/hierarchy1"/>
    <dgm:cxn modelId="{E5688EFC-23E5-4D79-847D-E356B696492F}" type="presParOf" srcId="{48A95C34-5373-465C-9460-C8CC8358C80D}" destId="{061A2FB4-279B-4977-9254-B2B21CDA5CDC}" srcOrd="1" destOrd="0" presId="urn:microsoft.com/office/officeart/2005/8/layout/hierarchy1"/>
    <dgm:cxn modelId="{FD8B9022-B70A-4948-8780-A8C2F7BF2B58}" type="presParOf" srcId="{CE8634CF-9FA4-4CEB-9C8F-443CF2D9BAE4}" destId="{E6B96594-ABFE-4695-A195-866CFCE5CBB9}" srcOrd="2" destOrd="0" presId="urn:microsoft.com/office/officeart/2005/8/layout/hierarchy1"/>
    <dgm:cxn modelId="{2E2A3563-BC25-4853-AC26-D81A5930F825}" type="presParOf" srcId="{CE8634CF-9FA4-4CEB-9C8F-443CF2D9BAE4}" destId="{88F048CC-AC6C-4CA0-9469-9D087EED650B}" srcOrd="3" destOrd="0" presId="urn:microsoft.com/office/officeart/2005/8/layout/hierarchy1"/>
    <dgm:cxn modelId="{8D201628-86A6-419D-AE0C-6A939C561163}" type="presParOf" srcId="{88F048CC-AC6C-4CA0-9469-9D087EED650B}" destId="{0206CFCE-8DFC-4B5B-93D2-9EBA98AC0C12}" srcOrd="0" destOrd="0" presId="urn:microsoft.com/office/officeart/2005/8/layout/hierarchy1"/>
    <dgm:cxn modelId="{0E0DE9CC-09A4-4E35-ACA6-8D7B188C49AD}" type="presParOf" srcId="{0206CFCE-8DFC-4B5B-93D2-9EBA98AC0C12}" destId="{8750719F-0A72-4CD4-A0B1-7C00E6CA0F9E}" srcOrd="0" destOrd="0" presId="urn:microsoft.com/office/officeart/2005/8/layout/hierarchy1"/>
    <dgm:cxn modelId="{4B0D7CB1-B8BF-49F2-8D25-C7D9006A2282}" type="presParOf" srcId="{0206CFCE-8DFC-4B5B-93D2-9EBA98AC0C12}" destId="{02587CBB-803A-4A8E-AEB8-2B6BF0B609FC}" srcOrd="1" destOrd="0" presId="urn:microsoft.com/office/officeart/2005/8/layout/hierarchy1"/>
    <dgm:cxn modelId="{4F35E95B-CFFB-4CB4-AB8B-E401E4C5E664}" type="presParOf" srcId="{88F048CC-AC6C-4CA0-9469-9D087EED650B}" destId="{2DBFF4B5-7C8E-4F36-AB01-7DEAA5EB1538}" srcOrd="1" destOrd="0" presId="urn:microsoft.com/office/officeart/2005/8/layout/hierarchy1"/>
    <dgm:cxn modelId="{3C3B0494-9A1C-4EE0-9994-3C64FB604B20}" type="presParOf" srcId="{2DBFF4B5-7C8E-4F36-AB01-7DEAA5EB1538}" destId="{722E22F9-C345-4AD3-A62C-C3B5D3454021}" srcOrd="0" destOrd="0" presId="urn:microsoft.com/office/officeart/2005/8/layout/hierarchy1"/>
    <dgm:cxn modelId="{51925DDA-68B4-4072-AB89-AFD774DA6122}" type="presParOf" srcId="{2DBFF4B5-7C8E-4F36-AB01-7DEAA5EB1538}" destId="{A2DD3B63-2C7D-4A33-B09F-A717CD9C9D27}" srcOrd="1" destOrd="0" presId="urn:microsoft.com/office/officeart/2005/8/layout/hierarchy1"/>
    <dgm:cxn modelId="{14BF4C4D-4EC1-47CB-B341-8C7A46023EF0}" type="presParOf" srcId="{A2DD3B63-2C7D-4A33-B09F-A717CD9C9D27}" destId="{6699CAC8-579A-4450-A62D-EC656E9893DC}" srcOrd="0" destOrd="0" presId="urn:microsoft.com/office/officeart/2005/8/layout/hierarchy1"/>
    <dgm:cxn modelId="{1E2A60FA-1499-42EE-9E27-640653B506FC}" type="presParOf" srcId="{6699CAC8-579A-4450-A62D-EC656E9893DC}" destId="{550B4714-7FAD-4787-913C-63BA02616036}" srcOrd="0" destOrd="0" presId="urn:microsoft.com/office/officeart/2005/8/layout/hierarchy1"/>
    <dgm:cxn modelId="{E8210231-C35A-4C4F-91FB-463A75B56707}" type="presParOf" srcId="{6699CAC8-579A-4450-A62D-EC656E9893DC}" destId="{B1CB2DD5-14F6-4A31-9301-7F2E9606AF28}" srcOrd="1" destOrd="0" presId="urn:microsoft.com/office/officeart/2005/8/layout/hierarchy1"/>
    <dgm:cxn modelId="{36C5A9FF-902C-4817-8E84-5935C5D9212B}" type="presParOf" srcId="{A2DD3B63-2C7D-4A33-B09F-A717CD9C9D27}" destId="{7B686621-E017-4AEA-A9E7-B1AAC94013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08D13D-40B8-48F1-9DAF-F15BF8EB7B5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5BDBD0-212D-439A-92D1-5D734827126F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</a:p>
      </dgm:t>
    </dgm:pt>
    <dgm:pt modelId="{58AE5237-D5ED-4037-A160-2E887CE61B3C}" type="parTrans" cxnId="{05B10A86-7558-4FAB-854E-E2CA316A21E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3B871-FC57-49BB-9B64-77CBD59735C3}" type="sibTrans" cxnId="{05B10A86-7558-4FAB-854E-E2CA316A21E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3CF2B-92DF-4C38-8BF4-6E5EDA9AFBDA}">
      <dgm:prSet phldrT="[Текст]" custT="1"/>
      <dgm:spPr/>
      <dgm:t>
        <a:bodyPr/>
        <a:lstStyle/>
        <a:p>
          <a:pPr algn="ctr"/>
          <a:r>
            <a: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Определяем актуальный уровень развития ребёнка.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61F414-B583-438E-A50A-95C3A29F174F}" type="parTrans" cxnId="{13C72520-38CF-4190-875E-C50DE817966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3BFC9-32E7-4E98-98DA-88AD46E5AF3E}" type="sibTrans" cxnId="{13C72520-38CF-4190-875E-C50DE817966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14814-971E-4347-A198-454BE4CE645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Детство</a:t>
          </a:r>
        </a:p>
      </dgm:t>
    </dgm:pt>
    <dgm:pt modelId="{E1DA2DC5-C15D-4139-95FE-CE27ADE7C77B}" type="parTrans" cxnId="{DFEA788B-6033-4C58-85C1-3F5A03EC472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A9588-352E-4ADD-8080-8A924B6E7965}" type="sibTrans" cxnId="{DFEA788B-6033-4C58-85C1-3F5A03EC472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E1A52-A419-449C-979B-197B2F1EC19C}">
      <dgm:prSet phldrT="[Текст]" custT="1"/>
      <dgm:spPr/>
      <dgm:t>
        <a:bodyPr/>
        <a:lstStyle/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Работаем с детьми от 2-х месяцев до 18 лет</a:t>
          </a:r>
        </a:p>
      </dgm:t>
    </dgm:pt>
    <dgm:pt modelId="{CC4BD7DB-2073-4B9B-B564-74C1875CCB09}" type="parTrans" cxnId="{06CA8C51-95C6-4EF1-B539-D97AD8E2783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01A83-73B7-4283-8DD3-9994E9C22268}" type="sibTrans" cxnId="{06CA8C51-95C6-4EF1-B539-D97AD8E2783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3291-D7AA-4209-B767-03345635FE67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Достижения</a:t>
          </a:r>
        </a:p>
      </dgm:t>
    </dgm:pt>
    <dgm:pt modelId="{166FED53-A25B-4198-A6FE-328B76948DE3}" type="parTrans" cxnId="{79649C67-1E71-4B5E-83CE-A63C0EA1FEC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533F3-CD4C-40B4-9B84-64036B94E98D}" type="sibTrans" cxnId="{79649C67-1E71-4B5E-83CE-A63C0EA1FEC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6A6FE-42F1-4048-BFAC-6367BEB6A716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Уточняем «зону ближайшего развития» </a:t>
          </a:r>
        </a:p>
      </dgm:t>
    </dgm:pt>
    <dgm:pt modelId="{8EF2509A-6B24-4DAC-8ED9-D245DA7CDAC8}" type="parTrans" cxnId="{375BDF54-31F5-48AA-9DF8-2CDE2F64F9F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686C6-58CE-42BE-A851-8384DC1F21B3}" type="sibTrans" cxnId="{375BDF54-31F5-48AA-9DF8-2CDE2F64F9F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E455F-17DB-43F8-B01E-4D221802C61A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Намечаем  пути становления личности ребёнка ( с учетом ресурсов и дефицитов)  </a:t>
          </a:r>
        </a:p>
      </dgm:t>
    </dgm:pt>
    <dgm:pt modelId="{7F4F1237-3361-4A5B-B9E6-F4216F2D7CBF}" type="parTrans" cxnId="{AD4B975C-4F8B-4A24-B10C-B5A09C9C43B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8CBA8-0EF5-41E3-8018-55EDE5F5EA74}" type="sibTrans" cxnId="{AD4B975C-4F8B-4A24-B10C-B5A09C9C43B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A9E0B-9A39-4A6F-9AB1-43D49F7681EB}">
      <dgm:prSet phldrT="[Текст]" custT="1"/>
      <dgm:spPr/>
      <dgm:t>
        <a:bodyPr/>
        <a:lstStyle/>
        <a:p>
          <a:pPr algn="ctr"/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5F072-47E3-4137-B2D4-3C2AE87C73B9}" type="parTrans" cxnId="{A2628096-9BBB-478C-A313-17BB1521C71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7217B-CABC-4B20-AAFF-0C053BF2F688}" type="sibTrans" cxnId="{A2628096-9BBB-478C-A313-17BB1521C71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436CA-D47C-4FF6-81C0-A209523CC84C}">
      <dgm:prSet phldrT="[Текст]" custT="1"/>
      <dgm:spPr/>
      <dgm:t>
        <a:bodyPr/>
        <a:lstStyle/>
        <a:p>
          <a:pPr algn="ctr"/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5D34F-DA55-46AD-975B-18C839760284}" type="parTrans" cxnId="{0AFC97D3-22D5-4002-AE4D-1F1FF406401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494FDE-5AC3-43E2-A357-A44A951853A2}" type="sibTrans" cxnId="{0AFC97D3-22D5-4002-AE4D-1F1FF406401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540E4-A703-48F8-A4E6-46EEF9F6DEC4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Обеспечиваем достижения,  соответствующие гармоничному развитию.</a:t>
          </a:r>
        </a:p>
      </dgm:t>
    </dgm:pt>
    <dgm:pt modelId="{B15EAF73-18D3-4F40-BA8A-1B832B681A89}" type="parTrans" cxnId="{54BB11C2-7213-4870-9A26-0AB3C0319068}">
      <dgm:prSet/>
      <dgm:spPr/>
      <dgm:t>
        <a:bodyPr/>
        <a:lstStyle/>
        <a:p>
          <a:endParaRPr lang="ru-RU"/>
        </a:p>
      </dgm:t>
    </dgm:pt>
    <dgm:pt modelId="{D28EE834-5C4E-4066-843B-7CFDB230F04D}" type="sibTrans" cxnId="{54BB11C2-7213-4870-9A26-0AB3C0319068}">
      <dgm:prSet/>
      <dgm:spPr/>
      <dgm:t>
        <a:bodyPr/>
        <a:lstStyle/>
        <a:p>
          <a:endParaRPr lang="ru-RU"/>
        </a:p>
      </dgm:t>
    </dgm:pt>
    <dgm:pt modelId="{FD8300A7-6162-4590-B14F-3149AFC2F8D0}" type="pres">
      <dgm:prSet presAssocID="{1808D13D-40B8-48F1-9DAF-F15BF8EB7B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70D916-F77A-40BE-962A-4B732B4F91E9}" type="pres">
      <dgm:prSet presAssocID="{1808D13D-40B8-48F1-9DAF-F15BF8EB7B58}" presName="tSp" presStyleCnt="0"/>
      <dgm:spPr/>
    </dgm:pt>
    <dgm:pt modelId="{2DE41420-9C3B-4C48-B8C8-B1A3B56C34F7}" type="pres">
      <dgm:prSet presAssocID="{1808D13D-40B8-48F1-9DAF-F15BF8EB7B58}" presName="bSp" presStyleCnt="0"/>
      <dgm:spPr/>
    </dgm:pt>
    <dgm:pt modelId="{6DF798B0-F996-4A53-9A5C-331A74072A1C}" type="pres">
      <dgm:prSet presAssocID="{1808D13D-40B8-48F1-9DAF-F15BF8EB7B58}" presName="process" presStyleCnt="0"/>
      <dgm:spPr/>
    </dgm:pt>
    <dgm:pt modelId="{20DDD51B-1A57-4C74-9026-E1817891DC60}" type="pres">
      <dgm:prSet presAssocID="{D05BDBD0-212D-439A-92D1-5D734827126F}" presName="composite1" presStyleCnt="0"/>
      <dgm:spPr/>
    </dgm:pt>
    <dgm:pt modelId="{8D1A33D2-4A64-43DF-B403-2D7E3659B0E8}" type="pres">
      <dgm:prSet presAssocID="{D05BDBD0-212D-439A-92D1-5D734827126F}" presName="dummyNode1" presStyleLbl="node1" presStyleIdx="0" presStyleCnt="3"/>
      <dgm:spPr/>
    </dgm:pt>
    <dgm:pt modelId="{702FFA3E-AEE8-493A-8738-3ED4FD98FBF7}" type="pres">
      <dgm:prSet presAssocID="{D05BDBD0-212D-439A-92D1-5D734827126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4B7A9-BE91-492F-839B-33D8E92E20AE}" type="pres">
      <dgm:prSet presAssocID="{D05BDBD0-212D-439A-92D1-5D734827126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548A7-D2FF-46A0-8D2D-D079B9E6D932}" type="pres">
      <dgm:prSet presAssocID="{D05BDBD0-212D-439A-92D1-5D734827126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F1911-4601-4770-AF24-8B62D07E4EA5}" type="pres">
      <dgm:prSet presAssocID="{D05BDBD0-212D-439A-92D1-5D734827126F}" presName="connSite1" presStyleCnt="0"/>
      <dgm:spPr/>
    </dgm:pt>
    <dgm:pt modelId="{4E282548-E966-41A0-A2FE-D5F51C3F03AF}" type="pres">
      <dgm:prSet presAssocID="{01C3B871-FC57-49BB-9B64-77CBD59735C3}" presName="Name9" presStyleLbl="sibTrans2D1" presStyleIdx="0" presStyleCnt="2"/>
      <dgm:spPr/>
      <dgm:t>
        <a:bodyPr/>
        <a:lstStyle/>
        <a:p>
          <a:endParaRPr lang="ru-RU"/>
        </a:p>
      </dgm:t>
    </dgm:pt>
    <dgm:pt modelId="{5894743C-C88C-4671-8561-D0078D995ADC}" type="pres">
      <dgm:prSet presAssocID="{8E514814-971E-4347-A198-454BE4CE6454}" presName="composite2" presStyleCnt="0"/>
      <dgm:spPr/>
    </dgm:pt>
    <dgm:pt modelId="{4327E013-B70D-4AB7-92A2-1283E43882D8}" type="pres">
      <dgm:prSet presAssocID="{8E514814-971E-4347-A198-454BE4CE6454}" presName="dummyNode2" presStyleLbl="node1" presStyleIdx="0" presStyleCnt="3"/>
      <dgm:spPr/>
    </dgm:pt>
    <dgm:pt modelId="{71FEC132-C5BD-4290-B584-E7F4CB19A497}" type="pres">
      <dgm:prSet presAssocID="{8E514814-971E-4347-A198-454BE4CE645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F08DE-6D32-4965-984F-977200DCBBDD}" type="pres">
      <dgm:prSet presAssocID="{8E514814-971E-4347-A198-454BE4CE645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CAF4C-7693-4A8B-A123-B14D186273C8}" type="pres">
      <dgm:prSet presAssocID="{8E514814-971E-4347-A198-454BE4CE645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3752C-7DA8-4819-9F0E-F5D8ECC5641B}" type="pres">
      <dgm:prSet presAssocID="{8E514814-971E-4347-A198-454BE4CE6454}" presName="connSite2" presStyleCnt="0"/>
      <dgm:spPr/>
    </dgm:pt>
    <dgm:pt modelId="{69E0A0D6-8698-4CDF-BA15-B6AD75FBB8D7}" type="pres">
      <dgm:prSet presAssocID="{68DA9588-352E-4ADD-8080-8A924B6E7965}" presName="Name18" presStyleLbl="sibTrans2D1" presStyleIdx="1" presStyleCnt="2"/>
      <dgm:spPr/>
      <dgm:t>
        <a:bodyPr/>
        <a:lstStyle/>
        <a:p>
          <a:endParaRPr lang="ru-RU"/>
        </a:p>
      </dgm:t>
    </dgm:pt>
    <dgm:pt modelId="{B44ADB55-07E2-4AF6-B75B-6C0B3623A539}" type="pres">
      <dgm:prSet presAssocID="{26903291-D7AA-4209-B767-03345635FE67}" presName="composite1" presStyleCnt="0"/>
      <dgm:spPr/>
    </dgm:pt>
    <dgm:pt modelId="{C6F585E0-3FB6-42A2-B95A-5894B38B6765}" type="pres">
      <dgm:prSet presAssocID="{26903291-D7AA-4209-B767-03345635FE67}" presName="dummyNode1" presStyleLbl="node1" presStyleIdx="1" presStyleCnt="3"/>
      <dgm:spPr/>
    </dgm:pt>
    <dgm:pt modelId="{F74DDE33-C829-44F3-976D-F36E92D11D82}" type="pres">
      <dgm:prSet presAssocID="{26903291-D7AA-4209-B767-03345635FE67}" presName="childNode1" presStyleLbl="bgAcc1" presStyleIdx="2" presStyleCnt="3" custScaleX="153449" custScaleY="129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89E79-792A-479C-90E5-793F8E9BA113}" type="pres">
      <dgm:prSet presAssocID="{26903291-D7AA-4209-B767-03345635FE6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82A89-3679-4D10-B271-C7963B118B3D}" type="pres">
      <dgm:prSet presAssocID="{26903291-D7AA-4209-B767-03345635FE67}" presName="parentNode1" presStyleLbl="node1" presStyleIdx="2" presStyleCnt="3" custLinFactNeighborX="2648" custLinFactNeighborY="700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B5D22-29BF-4D81-AB46-2F968FFF0E1D}" type="pres">
      <dgm:prSet presAssocID="{26903291-D7AA-4209-B767-03345635FE67}" presName="connSite1" presStyleCnt="0"/>
      <dgm:spPr/>
    </dgm:pt>
  </dgm:ptLst>
  <dgm:cxnLst>
    <dgm:cxn modelId="{79649C67-1E71-4B5E-83CE-A63C0EA1FECD}" srcId="{1808D13D-40B8-48F1-9DAF-F15BF8EB7B58}" destId="{26903291-D7AA-4209-B767-03345635FE67}" srcOrd="2" destOrd="0" parTransId="{166FED53-A25B-4198-A6FE-328B76948DE3}" sibTransId="{805533F3-CD4C-40B4-9B84-64036B94E98D}"/>
    <dgm:cxn modelId="{375BDF54-31F5-48AA-9DF8-2CDE2F64F9F1}" srcId="{26903291-D7AA-4209-B767-03345635FE67}" destId="{E586A6FE-42F1-4048-BFAC-6367BEB6A716}" srcOrd="0" destOrd="0" parTransId="{8EF2509A-6B24-4DAC-8ED9-D245DA7CDAC8}" sibTransId="{085686C6-58CE-42BE-A851-8384DC1F21B3}"/>
    <dgm:cxn modelId="{D1F18BD0-BCD5-45EA-AE82-929F9C893F9B}" type="presOf" srcId="{8E514814-971E-4347-A198-454BE4CE6454}" destId="{466CAF4C-7693-4A8B-A123-B14D186273C8}" srcOrd="0" destOrd="0" presId="urn:microsoft.com/office/officeart/2005/8/layout/hProcess4"/>
    <dgm:cxn modelId="{7C602705-4CAB-4235-A98C-A4A3EB52C940}" type="presOf" srcId="{67CE1A52-A419-449C-979B-197B2F1EC19C}" destId="{83FF08DE-6D32-4965-984F-977200DCBBDD}" srcOrd="1" destOrd="1" presId="urn:microsoft.com/office/officeart/2005/8/layout/hProcess4"/>
    <dgm:cxn modelId="{4DABF029-CA23-475B-8FFB-F31A5EE6BB27}" type="presOf" srcId="{E586A6FE-42F1-4048-BFAC-6367BEB6A716}" destId="{48489E79-792A-479C-90E5-793F8E9BA113}" srcOrd="1" destOrd="0" presId="urn:microsoft.com/office/officeart/2005/8/layout/hProcess4"/>
    <dgm:cxn modelId="{7A1E1BC6-E66E-49B3-B5FE-AB87100D9E10}" type="presOf" srcId="{195E455F-17DB-43F8-B01E-4D221802C61A}" destId="{F74DDE33-C829-44F3-976D-F36E92D11D82}" srcOrd="0" destOrd="1" presId="urn:microsoft.com/office/officeart/2005/8/layout/hProcess4"/>
    <dgm:cxn modelId="{41E43A57-B8B8-4FEC-B321-87EC1491452D}" type="presOf" srcId="{009A9E0B-9A39-4A6F-9AB1-43D49F7681EB}" destId="{702FFA3E-AEE8-493A-8738-3ED4FD98FBF7}" srcOrd="0" destOrd="0" presId="urn:microsoft.com/office/officeart/2005/8/layout/hProcess4"/>
    <dgm:cxn modelId="{A2628096-9BBB-478C-A313-17BB1521C718}" srcId="{D05BDBD0-212D-439A-92D1-5D734827126F}" destId="{009A9E0B-9A39-4A6F-9AB1-43D49F7681EB}" srcOrd="0" destOrd="0" parTransId="{9F05F072-47E3-4137-B2D4-3C2AE87C73B9}" sibTransId="{4CD7217B-CABC-4B20-AAFF-0C053BF2F688}"/>
    <dgm:cxn modelId="{4A5A723B-1BF3-42C0-B865-C8032BAFF059}" type="presOf" srcId="{68DA9588-352E-4ADD-8080-8A924B6E7965}" destId="{69E0A0D6-8698-4CDF-BA15-B6AD75FBB8D7}" srcOrd="0" destOrd="0" presId="urn:microsoft.com/office/officeart/2005/8/layout/hProcess4"/>
    <dgm:cxn modelId="{5E91ECA5-1BE2-4D6A-A737-619C6726482B}" type="presOf" srcId="{BBF436CA-D47C-4FF6-81C0-A209523CC84C}" destId="{83FF08DE-6D32-4965-984F-977200DCBBDD}" srcOrd="1" destOrd="0" presId="urn:microsoft.com/office/officeart/2005/8/layout/hProcess4"/>
    <dgm:cxn modelId="{0AFC97D3-22D5-4002-AE4D-1F1FF4064015}" srcId="{8E514814-971E-4347-A198-454BE4CE6454}" destId="{BBF436CA-D47C-4FF6-81C0-A209523CC84C}" srcOrd="0" destOrd="0" parTransId="{48F5D34F-DA55-46AD-975B-18C839760284}" sibTransId="{67494FDE-5AC3-43E2-A357-A44A951853A2}"/>
    <dgm:cxn modelId="{AD4B975C-4F8B-4A24-B10C-B5A09C9C43BC}" srcId="{26903291-D7AA-4209-B767-03345635FE67}" destId="{195E455F-17DB-43F8-B01E-4D221802C61A}" srcOrd="1" destOrd="0" parTransId="{7F4F1237-3361-4A5B-B9E6-F4216F2D7CBF}" sibTransId="{CE78CBA8-0EF5-41E3-8018-55EDE5F5EA74}"/>
    <dgm:cxn modelId="{06CA8C51-95C6-4EF1-B539-D97AD8E27832}" srcId="{8E514814-971E-4347-A198-454BE4CE6454}" destId="{67CE1A52-A419-449C-979B-197B2F1EC19C}" srcOrd="1" destOrd="0" parTransId="{CC4BD7DB-2073-4B9B-B564-74C1875CCB09}" sibTransId="{1CF01A83-73B7-4283-8DD3-9994E9C22268}"/>
    <dgm:cxn modelId="{A8FABD9C-FF11-4006-90C7-A906F7EDDF24}" type="presOf" srcId="{01C3B871-FC57-49BB-9B64-77CBD59735C3}" destId="{4E282548-E966-41A0-A2FE-D5F51C3F03AF}" srcOrd="0" destOrd="0" presId="urn:microsoft.com/office/officeart/2005/8/layout/hProcess4"/>
    <dgm:cxn modelId="{3D0254C0-9F27-4ADD-ADF6-EEA044217C13}" type="presOf" srcId="{2E0540E4-A703-48F8-A4E6-46EEF9F6DEC4}" destId="{48489E79-792A-479C-90E5-793F8E9BA113}" srcOrd="1" destOrd="2" presId="urn:microsoft.com/office/officeart/2005/8/layout/hProcess4"/>
    <dgm:cxn modelId="{39AFD833-89ED-48A1-9060-8E5544AAE6B9}" type="presOf" srcId="{2E0540E4-A703-48F8-A4E6-46EEF9F6DEC4}" destId="{F74DDE33-C829-44F3-976D-F36E92D11D82}" srcOrd="0" destOrd="2" presId="urn:microsoft.com/office/officeart/2005/8/layout/hProcess4"/>
    <dgm:cxn modelId="{CD579CCD-7DEB-4F7F-B521-0085532B3ECD}" type="presOf" srcId="{1808D13D-40B8-48F1-9DAF-F15BF8EB7B58}" destId="{FD8300A7-6162-4590-B14F-3149AFC2F8D0}" srcOrd="0" destOrd="0" presId="urn:microsoft.com/office/officeart/2005/8/layout/hProcess4"/>
    <dgm:cxn modelId="{05B10A86-7558-4FAB-854E-E2CA316A21EB}" srcId="{1808D13D-40B8-48F1-9DAF-F15BF8EB7B58}" destId="{D05BDBD0-212D-439A-92D1-5D734827126F}" srcOrd="0" destOrd="0" parTransId="{58AE5237-D5ED-4037-A160-2E887CE61B3C}" sibTransId="{01C3B871-FC57-49BB-9B64-77CBD59735C3}"/>
    <dgm:cxn modelId="{2160896D-D12B-4CFF-8306-060C28DD3D2C}" type="presOf" srcId="{009A9E0B-9A39-4A6F-9AB1-43D49F7681EB}" destId="{ACB4B7A9-BE91-492F-839B-33D8E92E20AE}" srcOrd="1" destOrd="0" presId="urn:microsoft.com/office/officeart/2005/8/layout/hProcess4"/>
    <dgm:cxn modelId="{3988F467-4262-4D30-AB63-EF9B10C9213A}" type="presOf" srcId="{E353CF2B-92DF-4C38-8BF4-6E5EDA9AFBDA}" destId="{ACB4B7A9-BE91-492F-839B-33D8E92E20AE}" srcOrd="1" destOrd="1" presId="urn:microsoft.com/office/officeart/2005/8/layout/hProcess4"/>
    <dgm:cxn modelId="{5A0A1D02-52C2-4AE9-B85E-CD41676E6ECF}" type="presOf" srcId="{D05BDBD0-212D-439A-92D1-5D734827126F}" destId="{5B0548A7-D2FF-46A0-8D2D-D079B9E6D932}" srcOrd="0" destOrd="0" presId="urn:microsoft.com/office/officeart/2005/8/layout/hProcess4"/>
    <dgm:cxn modelId="{54BB11C2-7213-4870-9A26-0AB3C0319068}" srcId="{26903291-D7AA-4209-B767-03345635FE67}" destId="{2E0540E4-A703-48F8-A4E6-46EEF9F6DEC4}" srcOrd="2" destOrd="0" parTransId="{B15EAF73-18D3-4F40-BA8A-1B832B681A89}" sibTransId="{D28EE834-5C4E-4066-843B-7CFDB230F04D}"/>
    <dgm:cxn modelId="{A49D3304-090D-42BE-840D-3462DA71D5C7}" type="presOf" srcId="{26903291-D7AA-4209-B767-03345635FE67}" destId="{9E682A89-3679-4D10-B271-C7963B118B3D}" srcOrd="0" destOrd="0" presId="urn:microsoft.com/office/officeart/2005/8/layout/hProcess4"/>
    <dgm:cxn modelId="{664F22AC-3BE3-4BF0-8DB5-43F67EA05E93}" type="presOf" srcId="{BBF436CA-D47C-4FF6-81C0-A209523CC84C}" destId="{71FEC132-C5BD-4290-B584-E7F4CB19A497}" srcOrd="0" destOrd="0" presId="urn:microsoft.com/office/officeart/2005/8/layout/hProcess4"/>
    <dgm:cxn modelId="{DFEA788B-6033-4C58-85C1-3F5A03EC472D}" srcId="{1808D13D-40B8-48F1-9DAF-F15BF8EB7B58}" destId="{8E514814-971E-4347-A198-454BE4CE6454}" srcOrd="1" destOrd="0" parTransId="{E1DA2DC5-C15D-4139-95FE-CE27ADE7C77B}" sibTransId="{68DA9588-352E-4ADD-8080-8A924B6E7965}"/>
    <dgm:cxn modelId="{28327976-9781-4A06-8966-85F484600276}" type="presOf" srcId="{195E455F-17DB-43F8-B01E-4D221802C61A}" destId="{48489E79-792A-479C-90E5-793F8E9BA113}" srcOrd="1" destOrd="1" presId="urn:microsoft.com/office/officeart/2005/8/layout/hProcess4"/>
    <dgm:cxn modelId="{FC934614-2BED-4029-8254-0808A7D703F2}" type="presOf" srcId="{67CE1A52-A419-449C-979B-197B2F1EC19C}" destId="{71FEC132-C5BD-4290-B584-E7F4CB19A497}" srcOrd="0" destOrd="1" presId="urn:microsoft.com/office/officeart/2005/8/layout/hProcess4"/>
    <dgm:cxn modelId="{13C72520-38CF-4190-875E-C50DE8179660}" srcId="{D05BDBD0-212D-439A-92D1-5D734827126F}" destId="{E353CF2B-92DF-4C38-8BF4-6E5EDA9AFBDA}" srcOrd="1" destOrd="0" parTransId="{1061F414-B583-438E-A50A-95C3A29F174F}" sibTransId="{12C3BFC9-32E7-4E98-98DA-88AD46E5AF3E}"/>
    <dgm:cxn modelId="{B62695EA-E240-4D74-8BFB-65801F6C08DC}" type="presOf" srcId="{E353CF2B-92DF-4C38-8BF4-6E5EDA9AFBDA}" destId="{702FFA3E-AEE8-493A-8738-3ED4FD98FBF7}" srcOrd="0" destOrd="1" presId="urn:microsoft.com/office/officeart/2005/8/layout/hProcess4"/>
    <dgm:cxn modelId="{34C71BFF-DA8D-420E-BC0E-B2A7026BA3AD}" type="presOf" srcId="{E586A6FE-42F1-4048-BFAC-6367BEB6A716}" destId="{F74DDE33-C829-44F3-976D-F36E92D11D82}" srcOrd="0" destOrd="0" presId="urn:microsoft.com/office/officeart/2005/8/layout/hProcess4"/>
    <dgm:cxn modelId="{6BD4BABC-0D97-4203-AAA4-A2C750237604}" type="presParOf" srcId="{FD8300A7-6162-4590-B14F-3149AFC2F8D0}" destId="{5D70D916-F77A-40BE-962A-4B732B4F91E9}" srcOrd="0" destOrd="0" presId="urn:microsoft.com/office/officeart/2005/8/layout/hProcess4"/>
    <dgm:cxn modelId="{61197CA8-821F-4A18-8E8C-249D46E44662}" type="presParOf" srcId="{FD8300A7-6162-4590-B14F-3149AFC2F8D0}" destId="{2DE41420-9C3B-4C48-B8C8-B1A3B56C34F7}" srcOrd="1" destOrd="0" presId="urn:microsoft.com/office/officeart/2005/8/layout/hProcess4"/>
    <dgm:cxn modelId="{433E6D43-3882-4C76-BEC6-BEFE6237B1A6}" type="presParOf" srcId="{FD8300A7-6162-4590-B14F-3149AFC2F8D0}" destId="{6DF798B0-F996-4A53-9A5C-331A74072A1C}" srcOrd="2" destOrd="0" presId="urn:microsoft.com/office/officeart/2005/8/layout/hProcess4"/>
    <dgm:cxn modelId="{AB55720D-2F4A-4B3F-BA3C-AFB9B3DB0B02}" type="presParOf" srcId="{6DF798B0-F996-4A53-9A5C-331A74072A1C}" destId="{20DDD51B-1A57-4C74-9026-E1817891DC60}" srcOrd="0" destOrd="0" presId="urn:microsoft.com/office/officeart/2005/8/layout/hProcess4"/>
    <dgm:cxn modelId="{22E99A99-26C5-4204-958A-BD1E2A1C9F0E}" type="presParOf" srcId="{20DDD51B-1A57-4C74-9026-E1817891DC60}" destId="{8D1A33D2-4A64-43DF-B403-2D7E3659B0E8}" srcOrd="0" destOrd="0" presId="urn:microsoft.com/office/officeart/2005/8/layout/hProcess4"/>
    <dgm:cxn modelId="{01F5107F-E038-4128-8959-8A8C2157855F}" type="presParOf" srcId="{20DDD51B-1A57-4C74-9026-E1817891DC60}" destId="{702FFA3E-AEE8-493A-8738-3ED4FD98FBF7}" srcOrd="1" destOrd="0" presId="urn:microsoft.com/office/officeart/2005/8/layout/hProcess4"/>
    <dgm:cxn modelId="{E8ECBDF0-B2C1-405D-880F-4EA514A89B74}" type="presParOf" srcId="{20DDD51B-1A57-4C74-9026-E1817891DC60}" destId="{ACB4B7A9-BE91-492F-839B-33D8E92E20AE}" srcOrd="2" destOrd="0" presId="urn:microsoft.com/office/officeart/2005/8/layout/hProcess4"/>
    <dgm:cxn modelId="{326DA440-E53A-47D9-97F9-383C7C127E2F}" type="presParOf" srcId="{20DDD51B-1A57-4C74-9026-E1817891DC60}" destId="{5B0548A7-D2FF-46A0-8D2D-D079B9E6D932}" srcOrd="3" destOrd="0" presId="urn:microsoft.com/office/officeart/2005/8/layout/hProcess4"/>
    <dgm:cxn modelId="{AA375B2D-59AC-4FD3-B76B-377143B91BEC}" type="presParOf" srcId="{20DDD51B-1A57-4C74-9026-E1817891DC60}" destId="{087F1911-4601-4770-AF24-8B62D07E4EA5}" srcOrd="4" destOrd="0" presId="urn:microsoft.com/office/officeart/2005/8/layout/hProcess4"/>
    <dgm:cxn modelId="{7D84228B-5C2E-4BD2-8775-B9A9C79C4661}" type="presParOf" srcId="{6DF798B0-F996-4A53-9A5C-331A74072A1C}" destId="{4E282548-E966-41A0-A2FE-D5F51C3F03AF}" srcOrd="1" destOrd="0" presId="urn:microsoft.com/office/officeart/2005/8/layout/hProcess4"/>
    <dgm:cxn modelId="{DCD1B06F-DA38-4162-B926-3621F3A97A1E}" type="presParOf" srcId="{6DF798B0-F996-4A53-9A5C-331A74072A1C}" destId="{5894743C-C88C-4671-8561-D0078D995ADC}" srcOrd="2" destOrd="0" presId="urn:microsoft.com/office/officeart/2005/8/layout/hProcess4"/>
    <dgm:cxn modelId="{9B334DC4-A1A9-45C8-9B36-98560E2239F2}" type="presParOf" srcId="{5894743C-C88C-4671-8561-D0078D995ADC}" destId="{4327E013-B70D-4AB7-92A2-1283E43882D8}" srcOrd="0" destOrd="0" presId="urn:microsoft.com/office/officeart/2005/8/layout/hProcess4"/>
    <dgm:cxn modelId="{AD96D6DF-CCA4-413E-8C4E-945991F5A152}" type="presParOf" srcId="{5894743C-C88C-4671-8561-D0078D995ADC}" destId="{71FEC132-C5BD-4290-B584-E7F4CB19A497}" srcOrd="1" destOrd="0" presId="urn:microsoft.com/office/officeart/2005/8/layout/hProcess4"/>
    <dgm:cxn modelId="{CB75BAED-FEAA-4CA0-9072-8C5A07BB7D9C}" type="presParOf" srcId="{5894743C-C88C-4671-8561-D0078D995ADC}" destId="{83FF08DE-6D32-4965-984F-977200DCBBDD}" srcOrd="2" destOrd="0" presId="urn:microsoft.com/office/officeart/2005/8/layout/hProcess4"/>
    <dgm:cxn modelId="{46B22ED7-0A65-41EC-BB86-5B51DEFFB960}" type="presParOf" srcId="{5894743C-C88C-4671-8561-D0078D995ADC}" destId="{466CAF4C-7693-4A8B-A123-B14D186273C8}" srcOrd="3" destOrd="0" presId="urn:microsoft.com/office/officeart/2005/8/layout/hProcess4"/>
    <dgm:cxn modelId="{6DCD4A58-4DF1-44F0-878D-D599D6F465F0}" type="presParOf" srcId="{5894743C-C88C-4671-8561-D0078D995ADC}" destId="{1D83752C-7DA8-4819-9F0E-F5D8ECC5641B}" srcOrd="4" destOrd="0" presId="urn:microsoft.com/office/officeart/2005/8/layout/hProcess4"/>
    <dgm:cxn modelId="{DEC8A849-42EE-44C4-B58C-61E55D02A3AF}" type="presParOf" srcId="{6DF798B0-F996-4A53-9A5C-331A74072A1C}" destId="{69E0A0D6-8698-4CDF-BA15-B6AD75FBB8D7}" srcOrd="3" destOrd="0" presId="urn:microsoft.com/office/officeart/2005/8/layout/hProcess4"/>
    <dgm:cxn modelId="{082ADC3B-0C9F-49F5-9926-AC734CB82FBF}" type="presParOf" srcId="{6DF798B0-F996-4A53-9A5C-331A74072A1C}" destId="{B44ADB55-07E2-4AF6-B75B-6C0B3623A539}" srcOrd="4" destOrd="0" presId="urn:microsoft.com/office/officeart/2005/8/layout/hProcess4"/>
    <dgm:cxn modelId="{2312B0BA-47DD-4028-9C56-F9A38F7D8473}" type="presParOf" srcId="{B44ADB55-07E2-4AF6-B75B-6C0B3623A539}" destId="{C6F585E0-3FB6-42A2-B95A-5894B38B6765}" srcOrd="0" destOrd="0" presId="urn:microsoft.com/office/officeart/2005/8/layout/hProcess4"/>
    <dgm:cxn modelId="{0962900A-58EF-46FB-8F81-4D8AAF85B8AF}" type="presParOf" srcId="{B44ADB55-07E2-4AF6-B75B-6C0B3623A539}" destId="{F74DDE33-C829-44F3-976D-F36E92D11D82}" srcOrd="1" destOrd="0" presId="urn:microsoft.com/office/officeart/2005/8/layout/hProcess4"/>
    <dgm:cxn modelId="{EA68C222-C1FB-4DFD-997D-0BA16249F106}" type="presParOf" srcId="{B44ADB55-07E2-4AF6-B75B-6C0B3623A539}" destId="{48489E79-792A-479C-90E5-793F8E9BA113}" srcOrd="2" destOrd="0" presId="urn:microsoft.com/office/officeart/2005/8/layout/hProcess4"/>
    <dgm:cxn modelId="{95A33BEF-E7F8-43A4-BDBE-17AEF6992986}" type="presParOf" srcId="{B44ADB55-07E2-4AF6-B75B-6C0B3623A539}" destId="{9E682A89-3679-4D10-B271-C7963B118B3D}" srcOrd="3" destOrd="0" presId="urn:microsoft.com/office/officeart/2005/8/layout/hProcess4"/>
    <dgm:cxn modelId="{578C61FF-30A6-4DAB-A9A8-D951BB17A3DE}" type="presParOf" srcId="{B44ADB55-07E2-4AF6-B75B-6C0B3623A539}" destId="{055B5D22-29BF-4D81-AB46-2F968FFF0E1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A26888-21E2-4E02-A5C4-72BC174B1B1F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E9CE0E-6A64-4E33-9B8F-2772F43B2697}">
      <dgm:prSet phldrT="[Текст]" custT="1"/>
      <dgm:spPr>
        <a:blipFill rotWithShape="0">
          <a:blip xmlns:r="http://schemas.openxmlformats.org/officeDocument/2006/relationships" r:embed="rId1"/>
          <a:srcRect/>
          <a:stretch>
            <a:fillRect l="-18000" r="-18000"/>
          </a:stretch>
        </a:blipFill>
      </dgm:spPr>
      <dgm:t>
        <a:bodyPr/>
        <a:lstStyle/>
        <a:p>
          <a:pPr algn="ctr"/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5DC3C-F313-492E-B4B6-3A20791F2E69}" type="parTrans" cxnId="{7D19F20E-98C7-48EB-A853-C5726D612123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735D0-F540-43E7-8308-CDF3CD9AE11D}" type="sibTrans" cxnId="{7D19F20E-98C7-48EB-A853-C5726D612123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18238-03F4-4A1C-98E1-4716B8F296E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Недостаточное   количество  и  качество  методик всестороннего обследования  детей  раннего  возраста, применимое  в  условиях 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66C41-D5D3-4D64-A42B-E0673438D5F0}" type="parTrans" cxnId="{F885CB49-D64C-49A1-9D80-34DE4B5445ED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D291D-B833-4E71-B7D0-A0D52ED16995}" type="sibTrans" cxnId="{F885CB49-D64C-49A1-9D80-34DE4B5445ED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CC880-2B28-4B30-8871-C43044E7EFCC}">
      <dgm:prSet phldrT="[Текст]" phldr="1"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813E4-2164-46BF-A123-C3E0F146F25C}" type="parTrans" cxnId="{5DB7B713-C7E0-4BB5-BB25-2734AEB19D54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29B65C-A95D-4C87-8302-626C77F79A6E}" type="sibTrans" cxnId="{5DB7B713-C7E0-4BB5-BB25-2734AEB19D54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F9B45-2855-4176-9469-15C20FE7F45B}">
      <dgm:prSet phldrT="[Текст]" phldr="1"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7A86C-602F-47DE-9AFA-913309F8057B}" type="parTrans" cxnId="{C6084CC9-F0D5-4E93-B5C5-C5C1DFD11620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DB07D-22EC-4FD7-B6FA-E884E5873B6F}" type="sibTrans" cxnId="{C6084CC9-F0D5-4E93-B5C5-C5C1DFD11620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6F4F0-6311-42EF-8DF4-0D57F8626D4B}">
      <dgm:prSet phldrT="[Текст]" phldr="1"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BA048-FB8B-4484-B8DC-469A63D4B92C}" type="parTrans" cxnId="{941B690A-AA05-43FE-B116-9EB8DBDE6084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4FBA5-6135-43FA-94E6-87DCD05ABAB6}" type="sibTrans" cxnId="{941B690A-AA05-43FE-B116-9EB8DBDE6084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2F650-0693-426C-A3CA-D6691B58A35C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75A67-1808-4E94-BB99-57B38D7D9414}" type="parTrans" cxnId="{1324600E-C38E-410D-A9DB-065328D32DB3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779E6-B9B6-4AF1-84B0-D38A56459D71}" type="sibTrans" cxnId="{1324600E-C38E-410D-A9DB-065328D32DB3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2C0E3-7446-4CEF-9B13-BA8DA71AFCF1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ПРИМЕНЕНИЕ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KID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Scale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CDI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являются распространенными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методиками оценки развития детей.</a:t>
          </a: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Рекомендуется применять шкалы KID&lt;R&gt; и RCDI-2000 в паре.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1E850-83DB-48F8-858D-98C19ADDAD27}" type="parTrans" cxnId="{34E6BB34-EF9E-4920-B5ED-9D3F43C2A6F1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02058-B88B-40D8-8783-43C0DE1347E4}" type="sibTrans" cxnId="{34E6BB34-EF9E-4920-B5ED-9D3F43C2A6F1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96D5A-70EE-44C7-A6A2-D56880946F74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 ПРИМЕНЕНИЯ</a:t>
          </a:r>
        </a:p>
        <a:p>
          <a:pPr algn="ctr">
            <a:buFont typeface="Arial" panose="020B0604020202020204" pitchFamily="34" charset="0"/>
            <a:buChar char="•"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обследования больших групп детей и выявление детей, отстающих в развитии.</a:t>
          </a:r>
        </a:p>
        <a:p>
          <a:pPr algn="ctr">
            <a:buFont typeface="Arial" panose="020B0604020202020204" pitchFamily="34" charset="0"/>
            <a:buChar char="•"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раннего вмешательства с учетом выявленного уровня развития ребенка («профиля развития»).</a:t>
          </a:r>
        </a:p>
        <a:p>
          <a:pPr algn="ctr">
            <a:buFont typeface="Arial" panose="020B0604020202020204" pitchFamily="34" charset="0"/>
            <a:buChar char="•"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Прослеживание динамики развития детей.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1FB8559-8144-4707-82E0-C82312B7BCDD}" type="parTrans" cxnId="{0F3521B3-0F1E-4B6F-9882-A6F568729430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F6087-5F11-4B36-A306-7159D43D9575}" type="sibTrans" cxnId="{0F3521B3-0F1E-4B6F-9882-A6F568729430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5072F-CA70-4EB5-A7A1-9943B65AE9E1}">
      <dgm:prSet custT="1"/>
      <dgm:spPr/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 ОЦЕНКИ</a:t>
          </a:r>
        </a:p>
        <a:p>
          <a:pPr algn="ctr"/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Число набранных ребенком баллов сопоставляется со статистически обработанными и стандартизированными оценками большой выборки типично развивающихся детей</a:t>
          </a:r>
        </a:p>
        <a:p>
          <a:pPr algn="ctr"/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Обработка данных осуществляется на дисковой операционной системе </a:t>
          </a:r>
          <a:r>
            <a:rPr 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MS-DOC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6A420-6C3B-416D-AEA7-2619708BBE92}" type="parTrans" cxnId="{8D751A9D-6B75-4DFC-A249-AD7578494FF8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448B8-920C-4FA7-822A-F73BEBA5A5D4}" type="sibTrans" cxnId="{8D751A9D-6B75-4DFC-A249-AD7578494FF8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E9C11-E4C9-4BD0-8E2E-A62B851B5522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3E2BA-4B6A-45F0-9F59-70CEE15650DB}" type="parTrans" cxnId="{2CCE99EE-FF90-44AE-A8A2-7F7165DD1AD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B5720-7329-45B6-9B92-2AEA255CCB04}" type="sibTrans" cxnId="{2CCE99EE-FF90-44AE-A8A2-7F7165DD1AD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FB231-74C1-44EA-982D-262625A2C4D1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2F2E0-5DFE-4796-928D-D0D05C3D2A16}" type="parTrans" cxnId="{D61EDA62-13CC-465D-926D-6CED958E7DDA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B27B0-6C79-45DB-BC04-31DAF5857F35}" type="sibTrans" cxnId="{D61EDA62-13CC-465D-926D-6CED958E7DDA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DD4C0-ECF9-4949-874B-11747767D6A9}" type="pres">
      <dgm:prSet presAssocID="{AEA26888-21E2-4E02-A5C4-72BC174B1B1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C5C59-B836-4F8F-860C-9B3DF8EAA6D4}" type="pres">
      <dgm:prSet presAssocID="{AEA26888-21E2-4E02-A5C4-72BC174B1B1F}" presName="matrix" presStyleCnt="0"/>
      <dgm:spPr/>
    </dgm:pt>
    <dgm:pt modelId="{E9DD4C2A-6AEC-41F4-B8DA-65FCFF7CC4C2}" type="pres">
      <dgm:prSet presAssocID="{AEA26888-21E2-4E02-A5C4-72BC174B1B1F}" presName="tile1" presStyleLbl="node1" presStyleIdx="0" presStyleCnt="4"/>
      <dgm:spPr/>
      <dgm:t>
        <a:bodyPr/>
        <a:lstStyle/>
        <a:p>
          <a:endParaRPr lang="ru-RU"/>
        </a:p>
      </dgm:t>
    </dgm:pt>
    <dgm:pt modelId="{47E4905E-3970-49A5-8614-F5B3CB77F485}" type="pres">
      <dgm:prSet presAssocID="{AEA26888-21E2-4E02-A5C4-72BC174B1B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2495C-ABBD-4436-9BB6-AED6C2B5616A}" type="pres">
      <dgm:prSet presAssocID="{AEA26888-21E2-4E02-A5C4-72BC174B1B1F}" presName="tile2" presStyleLbl="node1" presStyleIdx="1" presStyleCnt="4"/>
      <dgm:spPr/>
      <dgm:t>
        <a:bodyPr/>
        <a:lstStyle/>
        <a:p>
          <a:endParaRPr lang="ru-RU"/>
        </a:p>
      </dgm:t>
    </dgm:pt>
    <dgm:pt modelId="{10626A93-1E00-40A1-8F1F-C86CA01E3D85}" type="pres">
      <dgm:prSet presAssocID="{AEA26888-21E2-4E02-A5C4-72BC174B1B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D2112-2D31-4F9F-9507-CD623100B2FD}" type="pres">
      <dgm:prSet presAssocID="{AEA26888-21E2-4E02-A5C4-72BC174B1B1F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EF98DD2E-83D9-4C06-B9D0-CFB3DCAAEDDF}" type="pres">
      <dgm:prSet presAssocID="{AEA26888-21E2-4E02-A5C4-72BC174B1B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6F558-9566-417F-8D20-2AB9C2B2A41E}" type="pres">
      <dgm:prSet presAssocID="{AEA26888-21E2-4E02-A5C4-72BC174B1B1F}" presName="tile4" presStyleLbl="node1" presStyleIdx="3" presStyleCnt="4" custScaleX="102533" custLinFactNeighborX="-1837" custLinFactNeighborY="0"/>
      <dgm:spPr/>
      <dgm:t>
        <a:bodyPr/>
        <a:lstStyle/>
        <a:p>
          <a:endParaRPr lang="ru-RU"/>
        </a:p>
      </dgm:t>
    </dgm:pt>
    <dgm:pt modelId="{45170125-631C-420A-B2D7-74EB26DD9AB2}" type="pres">
      <dgm:prSet presAssocID="{AEA26888-21E2-4E02-A5C4-72BC174B1B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34400-0D4B-412B-A274-16904FCFA627}" type="pres">
      <dgm:prSet presAssocID="{AEA26888-21E2-4E02-A5C4-72BC174B1B1F}" presName="centerTile" presStyleLbl="fgShp" presStyleIdx="0" presStyleCnt="1" custScaleX="39609" custScaleY="103879" custLinFactNeighborX="-3091" custLinFactNeighborY="139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84CC9-F0D5-4E93-B5C5-C5C1DFD11620}" srcId="{8EE9CE0E-6A64-4E33-9B8F-2772F43B2697}" destId="{777F9B45-2855-4176-9469-15C20FE7F45B}" srcOrd="7" destOrd="0" parTransId="{4467A86C-602F-47DE-9AFA-913309F8057B}" sibTransId="{499DB07D-22EC-4FD7-B6FA-E884E5873B6F}"/>
    <dgm:cxn modelId="{8D751A9D-6B75-4DFC-A249-AD7578494FF8}" srcId="{8EE9CE0E-6A64-4E33-9B8F-2772F43B2697}" destId="{F655072F-CA70-4EB5-A7A1-9943B65AE9E1}" srcOrd="3" destOrd="0" parTransId="{4036A420-6C3B-416D-AEA7-2619708BBE92}" sibTransId="{64B448B8-920C-4FA7-822A-F73BEBA5A5D4}"/>
    <dgm:cxn modelId="{920075A0-9095-4503-AEB0-5ECBB87AB643}" type="presOf" srcId="{6F896D5A-70EE-44C7-A6A2-D56880946F74}" destId="{EF98DD2E-83D9-4C06-B9D0-CFB3DCAAEDDF}" srcOrd="1" destOrd="0" presId="urn:microsoft.com/office/officeart/2005/8/layout/matrix1"/>
    <dgm:cxn modelId="{D61EDA62-13CC-465D-926D-6CED958E7DDA}" srcId="{8EE9CE0E-6A64-4E33-9B8F-2772F43B2697}" destId="{7CDFB231-74C1-44EA-982D-262625A2C4D1}" srcOrd="5" destOrd="0" parTransId="{DAD2F2E0-5DFE-4796-928D-D0D05C3D2A16}" sibTransId="{37EB27B0-6C79-45DB-BC04-31DAF5857F35}"/>
    <dgm:cxn modelId="{E975CF0A-2F4C-456F-A91E-48F4CAF10D77}" type="presOf" srcId="{6F896D5A-70EE-44C7-A6A2-D56880946F74}" destId="{A90D2112-2D31-4F9F-9507-CD623100B2FD}" srcOrd="0" destOrd="0" presId="urn:microsoft.com/office/officeart/2005/8/layout/matrix1"/>
    <dgm:cxn modelId="{D68D28F5-F792-4F70-BD47-871C3B29CE2E}" type="presOf" srcId="{48D2C0E3-7446-4CEF-9B13-BA8DA71AFCF1}" destId="{10626A93-1E00-40A1-8F1F-C86CA01E3D85}" srcOrd="1" destOrd="0" presId="urn:microsoft.com/office/officeart/2005/8/layout/matrix1"/>
    <dgm:cxn modelId="{7D19F20E-98C7-48EB-A853-C5726D612123}" srcId="{AEA26888-21E2-4E02-A5C4-72BC174B1B1F}" destId="{8EE9CE0E-6A64-4E33-9B8F-2772F43B2697}" srcOrd="0" destOrd="0" parTransId="{3285DC3C-F313-492E-B4B6-3A20791F2E69}" sibTransId="{ADA735D0-F540-43E7-8308-CDF3CD9AE11D}"/>
    <dgm:cxn modelId="{34E6BB34-EF9E-4920-B5ED-9D3F43C2A6F1}" srcId="{8EE9CE0E-6A64-4E33-9B8F-2772F43B2697}" destId="{48D2C0E3-7446-4CEF-9B13-BA8DA71AFCF1}" srcOrd="1" destOrd="0" parTransId="{E2E1E850-83DB-48F8-858D-98C19ADDAD27}" sibTransId="{43D02058-B88B-40D8-8783-43C0DE1347E4}"/>
    <dgm:cxn modelId="{E3763B8C-DB03-4E23-9538-4652E1E77ADF}" type="presOf" srcId="{F655072F-CA70-4EB5-A7A1-9943B65AE9E1}" destId="{57D6F558-9566-417F-8D20-2AB9C2B2A41E}" srcOrd="0" destOrd="0" presId="urn:microsoft.com/office/officeart/2005/8/layout/matrix1"/>
    <dgm:cxn modelId="{941B690A-AA05-43FE-B116-9EB8DBDE6084}" srcId="{8EE9CE0E-6A64-4E33-9B8F-2772F43B2697}" destId="{5F46F4F0-6311-42EF-8DF4-0D57F8626D4B}" srcOrd="8" destOrd="0" parTransId="{614BA048-FB8B-4484-B8DC-469A63D4B92C}" sibTransId="{26E4FBA5-6135-43FA-94E6-87DCD05ABAB6}"/>
    <dgm:cxn modelId="{3E002A51-BAB2-4340-9476-1B1C6CBA7A93}" type="presOf" srcId="{48D2C0E3-7446-4CEF-9B13-BA8DA71AFCF1}" destId="{87C2495C-ABBD-4436-9BB6-AED6C2B5616A}" srcOrd="0" destOrd="0" presId="urn:microsoft.com/office/officeart/2005/8/layout/matrix1"/>
    <dgm:cxn modelId="{2CCE99EE-FF90-44AE-A8A2-7F7165DD1AD9}" srcId="{8EE9CE0E-6A64-4E33-9B8F-2772F43B2697}" destId="{381E9C11-E4C9-4BD0-8E2E-A62B851B5522}" srcOrd="4" destOrd="0" parTransId="{8803E2BA-4B6A-45F0-9F59-70CEE15650DB}" sibTransId="{275B5720-7329-45B6-9B92-2AEA255CCB04}"/>
    <dgm:cxn modelId="{BD04081B-7427-41AB-9768-9949B5C16651}" type="presOf" srcId="{AEA26888-21E2-4E02-A5C4-72BC174B1B1F}" destId="{D66DD4C0-ECF9-4949-874B-11747767D6A9}" srcOrd="0" destOrd="0" presId="urn:microsoft.com/office/officeart/2005/8/layout/matrix1"/>
    <dgm:cxn modelId="{F885CB49-D64C-49A1-9D80-34DE4B5445ED}" srcId="{8EE9CE0E-6A64-4E33-9B8F-2772F43B2697}" destId="{2FF18238-03F4-4A1C-98E1-4716B8F296E5}" srcOrd="0" destOrd="0" parTransId="{B5566C41-D5D3-4D64-A42B-E0673438D5F0}" sibTransId="{42ED291D-B833-4E71-B7D0-A0D52ED16995}"/>
    <dgm:cxn modelId="{F22475F3-D537-4D50-8F11-F3482171D5A9}" type="presOf" srcId="{8EE9CE0E-6A64-4E33-9B8F-2772F43B2697}" destId="{EBC34400-0D4B-412B-A274-16904FCFA627}" srcOrd="0" destOrd="0" presId="urn:microsoft.com/office/officeart/2005/8/layout/matrix1"/>
    <dgm:cxn modelId="{41F240B1-A30A-401D-9A8E-EEE329771740}" type="presOf" srcId="{2FF18238-03F4-4A1C-98E1-4716B8F296E5}" destId="{47E4905E-3970-49A5-8614-F5B3CB77F485}" srcOrd="1" destOrd="0" presId="urn:microsoft.com/office/officeart/2005/8/layout/matrix1"/>
    <dgm:cxn modelId="{7A4A6B3D-3244-467E-8F35-C38458771A01}" type="presOf" srcId="{2FF18238-03F4-4A1C-98E1-4716B8F296E5}" destId="{E9DD4C2A-6AEC-41F4-B8DA-65FCFF7CC4C2}" srcOrd="0" destOrd="0" presId="urn:microsoft.com/office/officeart/2005/8/layout/matrix1"/>
    <dgm:cxn modelId="{4B73C37F-8B90-4BF7-B001-7FACF2D06CC3}" type="presOf" srcId="{F655072F-CA70-4EB5-A7A1-9943B65AE9E1}" destId="{45170125-631C-420A-B2D7-74EB26DD9AB2}" srcOrd="1" destOrd="0" presId="urn:microsoft.com/office/officeart/2005/8/layout/matrix1"/>
    <dgm:cxn modelId="{5DB7B713-C7E0-4BB5-BB25-2734AEB19D54}" srcId="{8EE9CE0E-6A64-4E33-9B8F-2772F43B2697}" destId="{BE1CC880-2B28-4B30-8871-C43044E7EFCC}" srcOrd="6" destOrd="0" parTransId="{404813E4-2164-46BF-A123-C3E0F146F25C}" sibTransId="{7329B65C-A95D-4C87-8302-626C77F79A6E}"/>
    <dgm:cxn modelId="{1324600E-C38E-410D-A9DB-065328D32DB3}" srcId="{AEA26888-21E2-4E02-A5C4-72BC174B1B1F}" destId="{4C12F650-0693-426C-A3CA-D6691B58A35C}" srcOrd="1" destOrd="0" parTransId="{40E75A67-1808-4E94-BB99-57B38D7D9414}" sibTransId="{E6F779E6-B9B6-4AF1-84B0-D38A56459D71}"/>
    <dgm:cxn modelId="{0F3521B3-0F1E-4B6F-9882-A6F568729430}" srcId="{8EE9CE0E-6A64-4E33-9B8F-2772F43B2697}" destId="{6F896D5A-70EE-44C7-A6A2-D56880946F74}" srcOrd="2" destOrd="0" parTransId="{81FB8559-8144-4707-82E0-C82312B7BCDD}" sibTransId="{994F6087-5F11-4B36-A306-7159D43D9575}"/>
    <dgm:cxn modelId="{8C61EC88-E4EC-4645-AB28-95BCE4644D3E}" type="presParOf" srcId="{D66DD4C0-ECF9-4949-874B-11747767D6A9}" destId="{CDBC5C59-B836-4F8F-860C-9B3DF8EAA6D4}" srcOrd="0" destOrd="0" presId="urn:microsoft.com/office/officeart/2005/8/layout/matrix1"/>
    <dgm:cxn modelId="{5586221E-76CE-4834-BF93-74BE9D34D64F}" type="presParOf" srcId="{CDBC5C59-B836-4F8F-860C-9B3DF8EAA6D4}" destId="{E9DD4C2A-6AEC-41F4-B8DA-65FCFF7CC4C2}" srcOrd="0" destOrd="0" presId="urn:microsoft.com/office/officeart/2005/8/layout/matrix1"/>
    <dgm:cxn modelId="{F01BDA57-25C5-49C5-98A3-990D89F930A0}" type="presParOf" srcId="{CDBC5C59-B836-4F8F-860C-9B3DF8EAA6D4}" destId="{47E4905E-3970-49A5-8614-F5B3CB77F485}" srcOrd="1" destOrd="0" presId="urn:microsoft.com/office/officeart/2005/8/layout/matrix1"/>
    <dgm:cxn modelId="{185FE23D-73F2-4F13-A5E1-DDB4A3FE9057}" type="presParOf" srcId="{CDBC5C59-B836-4F8F-860C-9B3DF8EAA6D4}" destId="{87C2495C-ABBD-4436-9BB6-AED6C2B5616A}" srcOrd="2" destOrd="0" presId="urn:microsoft.com/office/officeart/2005/8/layout/matrix1"/>
    <dgm:cxn modelId="{27A37E16-A93B-40B6-BA84-A97970B095C2}" type="presParOf" srcId="{CDBC5C59-B836-4F8F-860C-9B3DF8EAA6D4}" destId="{10626A93-1E00-40A1-8F1F-C86CA01E3D85}" srcOrd="3" destOrd="0" presId="urn:microsoft.com/office/officeart/2005/8/layout/matrix1"/>
    <dgm:cxn modelId="{7F652301-FA8A-4EE6-AD17-4389576F28D9}" type="presParOf" srcId="{CDBC5C59-B836-4F8F-860C-9B3DF8EAA6D4}" destId="{A90D2112-2D31-4F9F-9507-CD623100B2FD}" srcOrd="4" destOrd="0" presId="urn:microsoft.com/office/officeart/2005/8/layout/matrix1"/>
    <dgm:cxn modelId="{0DA5CF1D-5BAE-4C6A-9918-8AB4E135BE56}" type="presParOf" srcId="{CDBC5C59-B836-4F8F-860C-9B3DF8EAA6D4}" destId="{EF98DD2E-83D9-4C06-B9D0-CFB3DCAAEDDF}" srcOrd="5" destOrd="0" presId="urn:microsoft.com/office/officeart/2005/8/layout/matrix1"/>
    <dgm:cxn modelId="{1F44F5B0-E471-4EE1-AD69-AF2D180FC32F}" type="presParOf" srcId="{CDBC5C59-B836-4F8F-860C-9B3DF8EAA6D4}" destId="{57D6F558-9566-417F-8D20-2AB9C2B2A41E}" srcOrd="6" destOrd="0" presId="urn:microsoft.com/office/officeart/2005/8/layout/matrix1"/>
    <dgm:cxn modelId="{89521E74-309B-4758-A03B-34AD2C74966A}" type="presParOf" srcId="{CDBC5C59-B836-4F8F-860C-9B3DF8EAA6D4}" destId="{45170125-631C-420A-B2D7-74EB26DD9AB2}" srcOrd="7" destOrd="0" presId="urn:microsoft.com/office/officeart/2005/8/layout/matrix1"/>
    <dgm:cxn modelId="{D589376A-9323-45FA-B876-A436635A722D}" type="presParOf" srcId="{D66DD4C0-ECF9-4949-874B-11747767D6A9}" destId="{EBC34400-0D4B-412B-A274-16904FCFA6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9D1131-3B4F-4C82-87CA-40E4875F812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BCFE70-C6C6-45AC-9DDE-5C14EE53ACF6}">
      <dgm:prSet phldrT="[Текст]" custT="1"/>
      <dgm:spPr/>
      <dgm:t>
        <a:bodyPr/>
        <a:lstStyle/>
        <a:p>
          <a:pPr algn="l"/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Назначение : </a:t>
          </a:r>
        </a:p>
        <a:p>
          <a:pPr algn="l"/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уровня развития детей в возрасте от 2 до 16 месяцев, а также тех детей, чей биологический возраст больше указанного, но возраст  развития не превышает 16 месяцев. </a:t>
          </a:r>
        </a:p>
        <a:p>
          <a:pPr algn="l"/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 применения </a:t>
          </a:r>
          <a:r>
            <a:rPr lang="ru-RU" sz="20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шкалы KID&lt;R&gt;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является оценка возраста развития младенца в каждой из областей («профиль развития») и степени его отставания от типично развивающихся сверстников (определяется по полной шкале).</a:t>
          </a:r>
        </a:p>
      </dgm:t>
    </dgm:pt>
    <dgm:pt modelId="{8862CBA3-E01B-4ED7-8599-304831FC2F10}" type="parTrans" cxnId="{CE4B9995-6A86-48B8-8081-F87D468DD16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C5851-CC9B-4582-88D8-59156AF502C0}" type="sibTrans" cxnId="{CE4B9995-6A86-48B8-8081-F87D468DD16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CA9CD-9FB6-437E-99F2-CA44B02E0854}">
      <dgm:prSet phldrT="[Текст]" custT="1"/>
      <dgm:spPr/>
      <dgm:t>
        <a:bodyPr/>
        <a:lstStyle/>
        <a:p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Назначение: 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Оценка уровня развития детей в возрасте от 1 года 2 месяцев    до 3 лет 6 месяцев.</a:t>
          </a:r>
        </a:p>
        <a:p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 применения </a:t>
          </a: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шкалы </a:t>
          </a:r>
          <a:r>
            <a:rPr lang="ru-RU" sz="2000" b="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RCDI 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оценка развития ребенка и степени его отставания от  типично развивающихся сверстников в каждой из областей:</a:t>
          </a:r>
          <a:endParaRPr lang="en-US" sz="1800" b="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возрастная норма;</a:t>
          </a:r>
        </a:p>
        <a:p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возрастная граница легкого отставания – уровень, ниже которого лежат оценки 16% сверстников;</a:t>
          </a:r>
        </a:p>
        <a:p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возрастная граница отставания - уровень, ниже которого лежат оценки 4% сверстников.</a:t>
          </a:r>
        </a:p>
      </dgm:t>
    </dgm:pt>
    <dgm:pt modelId="{949EBCCF-0BDF-4D79-967C-44F4D29BB5E5}" type="parTrans" cxnId="{3358FB76-CBB5-4234-A5B7-005AACDE8F7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F3EA1-BE05-4315-9320-90111C6CCFAC}" type="sibTrans" cxnId="{3358FB76-CBB5-4234-A5B7-005AACDE8F7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7AD8D-C7F8-4E2B-BDE0-E72B840B18ED}" type="pres">
      <dgm:prSet presAssocID="{6A9D1131-3B4F-4C82-87CA-40E4875F81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7B7DF8-6584-4FF3-8A22-2BB9F4815274}" type="pres">
      <dgm:prSet presAssocID="{D4BCFE70-C6C6-45AC-9DDE-5C14EE53ACF6}" presName="comp" presStyleCnt="0"/>
      <dgm:spPr/>
    </dgm:pt>
    <dgm:pt modelId="{1F58E49B-F02C-4A1C-91E0-E90ED371A83D}" type="pres">
      <dgm:prSet presAssocID="{D4BCFE70-C6C6-45AC-9DDE-5C14EE53ACF6}" presName="box" presStyleLbl="node1" presStyleIdx="0" presStyleCnt="2"/>
      <dgm:spPr/>
      <dgm:t>
        <a:bodyPr/>
        <a:lstStyle/>
        <a:p>
          <a:endParaRPr lang="ru-RU"/>
        </a:p>
      </dgm:t>
    </dgm:pt>
    <dgm:pt modelId="{889CF7D4-7E37-4EA4-87E5-A56F18027DE8}" type="pres">
      <dgm:prSet presAssocID="{D4BCFE70-C6C6-45AC-9DDE-5C14EE53ACF6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D48CD5BC-4C6A-4807-8217-3404F7AAC6F0}" type="pres">
      <dgm:prSet presAssocID="{D4BCFE70-C6C6-45AC-9DDE-5C14EE53ACF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69885-2A85-4FB6-8BCF-431B05545C38}" type="pres">
      <dgm:prSet presAssocID="{556C5851-CC9B-4582-88D8-59156AF502C0}" presName="spacer" presStyleCnt="0"/>
      <dgm:spPr/>
    </dgm:pt>
    <dgm:pt modelId="{1F9155E0-6216-4B6A-ACC4-156CE87A249F}" type="pres">
      <dgm:prSet presAssocID="{6A7CA9CD-9FB6-437E-99F2-CA44B02E0854}" presName="comp" presStyleCnt="0"/>
      <dgm:spPr/>
    </dgm:pt>
    <dgm:pt modelId="{8AF483B9-1BC6-412C-AE07-2E36E637533D}" type="pres">
      <dgm:prSet presAssocID="{6A7CA9CD-9FB6-437E-99F2-CA44B02E0854}" presName="box" presStyleLbl="node1" presStyleIdx="1" presStyleCnt="2"/>
      <dgm:spPr/>
      <dgm:t>
        <a:bodyPr/>
        <a:lstStyle/>
        <a:p>
          <a:endParaRPr lang="ru-RU"/>
        </a:p>
      </dgm:t>
    </dgm:pt>
    <dgm:pt modelId="{7B09399D-38B8-482D-AD81-A337AF3892F8}" type="pres">
      <dgm:prSet presAssocID="{6A7CA9CD-9FB6-437E-99F2-CA44B02E0854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7809A75-6D77-414E-92BC-182D2F6752F7}" type="pres">
      <dgm:prSet presAssocID="{6A7CA9CD-9FB6-437E-99F2-CA44B02E085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D7608-DDDB-4D89-A007-F1CB74818F30}" type="presOf" srcId="{6A9D1131-3B4F-4C82-87CA-40E4875F8120}" destId="{BC37AD8D-C7F8-4E2B-BDE0-E72B840B18ED}" srcOrd="0" destOrd="0" presId="urn:microsoft.com/office/officeart/2005/8/layout/vList4"/>
    <dgm:cxn modelId="{E95BC70E-F026-445F-A4DB-11AB7782B177}" type="presOf" srcId="{D4BCFE70-C6C6-45AC-9DDE-5C14EE53ACF6}" destId="{1F58E49B-F02C-4A1C-91E0-E90ED371A83D}" srcOrd="0" destOrd="0" presId="urn:microsoft.com/office/officeart/2005/8/layout/vList4"/>
    <dgm:cxn modelId="{CE4B9995-6A86-48B8-8081-F87D468DD164}" srcId="{6A9D1131-3B4F-4C82-87CA-40E4875F8120}" destId="{D4BCFE70-C6C6-45AC-9DDE-5C14EE53ACF6}" srcOrd="0" destOrd="0" parTransId="{8862CBA3-E01B-4ED7-8599-304831FC2F10}" sibTransId="{556C5851-CC9B-4582-88D8-59156AF502C0}"/>
    <dgm:cxn modelId="{37314D4D-F31C-4DFF-8D3D-5B22F9289ADE}" type="presOf" srcId="{6A7CA9CD-9FB6-437E-99F2-CA44B02E0854}" destId="{8AF483B9-1BC6-412C-AE07-2E36E637533D}" srcOrd="0" destOrd="0" presId="urn:microsoft.com/office/officeart/2005/8/layout/vList4"/>
    <dgm:cxn modelId="{7FD35469-A2C6-4E6D-885C-23797F492ED8}" type="presOf" srcId="{6A7CA9CD-9FB6-437E-99F2-CA44B02E0854}" destId="{67809A75-6D77-414E-92BC-182D2F6752F7}" srcOrd="1" destOrd="0" presId="urn:microsoft.com/office/officeart/2005/8/layout/vList4"/>
    <dgm:cxn modelId="{3358FB76-CBB5-4234-A5B7-005AACDE8F7C}" srcId="{6A9D1131-3B4F-4C82-87CA-40E4875F8120}" destId="{6A7CA9CD-9FB6-437E-99F2-CA44B02E0854}" srcOrd="1" destOrd="0" parTransId="{949EBCCF-0BDF-4D79-967C-44F4D29BB5E5}" sibTransId="{0E9F3EA1-BE05-4315-9320-90111C6CCFAC}"/>
    <dgm:cxn modelId="{DC203C73-2E8C-47CF-B02F-E7261813A1AD}" type="presOf" srcId="{D4BCFE70-C6C6-45AC-9DDE-5C14EE53ACF6}" destId="{D48CD5BC-4C6A-4807-8217-3404F7AAC6F0}" srcOrd="1" destOrd="0" presId="urn:microsoft.com/office/officeart/2005/8/layout/vList4"/>
    <dgm:cxn modelId="{1990C19E-17F6-470B-84FC-665E2DBA5FD6}" type="presParOf" srcId="{BC37AD8D-C7F8-4E2B-BDE0-E72B840B18ED}" destId="{407B7DF8-6584-4FF3-8A22-2BB9F4815274}" srcOrd="0" destOrd="0" presId="urn:microsoft.com/office/officeart/2005/8/layout/vList4"/>
    <dgm:cxn modelId="{8F206016-7FD6-411F-9510-854B3041BB45}" type="presParOf" srcId="{407B7DF8-6584-4FF3-8A22-2BB9F4815274}" destId="{1F58E49B-F02C-4A1C-91E0-E90ED371A83D}" srcOrd="0" destOrd="0" presId="urn:microsoft.com/office/officeart/2005/8/layout/vList4"/>
    <dgm:cxn modelId="{F9BF44B9-49A0-4E9E-B45F-F06C8D79A3A9}" type="presParOf" srcId="{407B7DF8-6584-4FF3-8A22-2BB9F4815274}" destId="{889CF7D4-7E37-4EA4-87E5-A56F18027DE8}" srcOrd="1" destOrd="0" presId="urn:microsoft.com/office/officeart/2005/8/layout/vList4"/>
    <dgm:cxn modelId="{CD459950-BDD9-4DA9-9CD2-90F931F0332A}" type="presParOf" srcId="{407B7DF8-6584-4FF3-8A22-2BB9F4815274}" destId="{D48CD5BC-4C6A-4807-8217-3404F7AAC6F0}" srcOrd="2" destOrd="0" presId="urn:microsoft.com/office/officeart/2005/8/layout/vList4"/>
    <dgm:cxn modelId="{768A4AC5-D477-4529-B145-90E95DCDA31D}" type="presParOf" srcId="{BC37AD8D-C7F8-4E2B-BDE0-E72B840B18ED}" destId="{3AE69885-2A85-4FB6-8BCF-431B05545C38}" srcOrd="1" destOrd="0" presId="urn:microsoft.com/office/officeart/2005/8/layout/vList4"/>
    <dgm:cxn modelId="{D88602AE-71D7-434E-ADD6-E0A701CF2EB3}" type="presParOf" srcId="{BC37AD8D-C7F8-4E2B-BDE0-E72B840B18ED}" destId="{1F9155E0-6216-4B6A-ACC4-156CE87A249F}" srcOrd="2" destOrd="0" presId="urn:microsoft.com/office/officeart/2005/8/layout/vList4"/>
    <dgm:cxn modelId="{0A7CC62D-BFDB-45FD-9935-F67E0A4026FD}" type="presParOf" srcId="{1F9155E0-6216-4B6A-ACC4-156CE87A249F}" destId="{8AF483B9-1BC6-412C-AE07-2E36E637533D}" srcOrd="0" destOrd="0" presId="urn:microsoft.com/office/officeart/2005/8/layout/vList4"/>
    <dgm:cxn modelId="{CD066DDB-6A00-4A0F-9A4C-6378B6F50CB7}" type="presParOf" srcId="{1F9155E0-6216-4B6A-ACC4-156CE87A249F}" destId="{7B09399D-38B8-482D-AD81-A337AF3892F8}" srcOrd="1" destOrd="0" presId="urn:microsoft.com/office/officeart/2005/8/layout/vList4"/>
    <dgm:cxn modelId="{D78AF5AB-19EC-459F-8330-272305C3A765}" type="presParOf" srcId="{1F9155E0-6216-4B6A-ACC4-156CE87A249F}" destId="{67809A75-6D77-414E-92BC-182D2F675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B89B3D-E464-45E4-A958-39617FFBA2D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A877C-7533-4E65-9769-8804DE62B6D4}">
      <dgm:prSet phldrT="[Текст]" custT="1"/>
      <dgm:spPr/>
      <dgm:t>
        <a:bodyPr/>
        <a:lstStyle/>
        <a:p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Рулисен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EC9A2E4-8AC8-4F0B-A126-D5DEAF3E54B5}" type="parTrans" cxnId="{32C0E500-4D95-4483-BC7D-A49DC8713B5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415CCE2-AC6B-4241-96AE-7111B01BF83D}" type="sibTrans" cxnId="{32C0E500-4D95-4483-BC7D-A49DC8713B5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DB13607-5ECC-4DD6-BCF8-6E7735BC09E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особая система обработки музыки соответствует стандартам, разработанным доктором А.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Томатисом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F7890-5BFF-4682-A59A-3814569EB747}" type="parTrans" cxnId="{0F82F0A3-19AB-42EF-A782-A359FA8DA47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7995457-6CAC-45F6-8660-2B03D917A451}" type="sibTrans" cxnId="{0F82F0A3-19AB-42EF-A782-A359FA8DA47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8282DA1-B803-4ACF-B607-B7C383693AC1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 </a:t>
          </a: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Амалтея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Комфорт ЛОГО</a:t>
          </a:r>
          <a:endParaRPr lang="ru-RU" sz="1800" dirty="0">
            <a:solidFill>
              <a:schemeClr val="tx1"/>
            </a:solidFill>
          </a:endParaRPr>
        </a:p>
      </dgm:t>
    </dgm:pt>
    <dgm:pt modelId="{26495099-8C1F-4D80-B73F-1B37A964192C}" type="parTrans" cxnId="{94D8AE39-E6B2-49D7-9098-C77309BABD0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C5F7940-8C89-4D50-ACE6-18D9172218EA}" type="sibTrans" cxnId="{94D8AE39-E6B2-49D7-9098-C77309BABD0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088D6C2-9146-4E09-B696-F923798088F6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Лечебно-коррекционный ФБУ-тренинг при расстройствах фонации, функциональных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дисфониях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речевой тревоге,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логоневрозах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заикании;</a:t>
          </a:r>
        </a:p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профилактика заболеваний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речеголосового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аппарата у специалистов речевых профессий и т.д.</a:t>
          </a:r>
          <a:endParaRPr lang="ru-RU" sz="1800" dirty="0">
            <a:solidFill>
              <a:schemeClr val="tx1"/>
            </a:solidFill>
          </a:endParaRPr>
        </a:p>
      </dgm:t>
    </dgm:pt>
    <dgm:pt modelId="{E7FF59E6-AA93-4FD9-A657-ABD8C62CCFDE}" type="parTrans" cxnId="{0362294D-0185-4BC3-A594-A010B1F7399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EF5B2FE-DEB6-4C33-9B96-4852CAE90AA8}" type="sibTrans" cxnId="{0362294D-0185-4BC3-A594-A010B1F7399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1B02ADA-C2FD-4388-83D9-98CFB9AB7E17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Стабилотренажер А-150, </a:t>
          </a: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баламетрикс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8D1EE48-EE07-4C20-82D3-EDA6BAFDCAE3}" type="parTrans" cxnId="{888F7626-18E4-475E-8A04-5BE7FA23820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ECD7A5E-F0F5-48FF-9190-2D7B6EDE38EF}" type="sibTrans" cxnId="{888F7626-18E4-475E-8A04-5BE7FA23820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3B8D64C-1533-4BDC-B7F2-939802DEB626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предназначен для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проведения тестов и тренингов, диагностики нарушений равновесия, концентрации, координации,  при патологиях опорно-двигательного аппарата, центральной и периферической нервной системы, работы зрительного и вестибулярного анализаторов .</a:t>
          </a:r>
          <a:endParaRPr lang="ru-RU" sz="1800" b="0" dirty="0">
            <a:solidFill>
              <a:schemeClr val="tx1"/>
            </a:solidFill>
          </a:endParaRPr>
        </a:p>
      </dgm:t>
    </dgm:pt>
    <dgm:pt modelId="{BACA943C-ACDD-4F2A-A5AF-B7A25BA8192E}" type="parTrans" cxnId="{CBC60397-587F-485D-9663-BC287E7FA6C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D302F52-E30D-450F-B920-857EF7289EE1}" type="sibTrans" cxnId="{CBC60397-587F-485D-9663-BC287E7FA6C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D165D67-D4C8-4E59-8FDF-2A027196B37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8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качественно записанные музыкальные произведения</a:t>
          </a:r>
        </a:p>
      </dgm:t>
    </dgm:pt>
    <dgm:pt modelId="{230F77D0-5BB6-41A8-8270-CDB8B42F66B0}" type="parTrans" cxnId="{C4553561-FAB1-4A18-B9A7-DE00EAF2593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70333FB-7108-4D66-9F3F-EE5FE68C074E}" type="sibTrans" cxnId="{C4553561-FAB1-4A18-B9A7-DE00EAF2593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6DC4B2B-0EBA-4203-B03F-B4B24944385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воздействие как через воздушную, так и костную систему </a:t>
          </a:r>
          <a:r>
            <a:rPr lang="ru-RU" sz="18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проводиомости</a:t>
          </a:r>
          <a:r>
            <a:rPr lang="ru-RU" sz="18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звука;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E2CDC-B2FA-452B-A40D-CDB7E646798B}" type="parTrans" cxnId="{E98CF93D-01FB-4FA9-A3B2-CEA2EC112D11}">
      <dgm:prSet/>
      <dgm:spPr/>
      <dgm:t>
        <a:bodyPr/>
        <a:lstStyle/>
        <a:p>
          <a:endParaRPr lang="ru-RU"/>
        </a:p>
      </dgm:t>
    </dgm:pt>
    <dgm:pt modelId="{AB146BCC-684A-4671-9CD0-A6F864ECC39E}" type="sibTrans" cxnId="{E98CF93D-01FB-4FA9-A3B2-CEA2EC112D11}">
      <dgm:prSet/>
      <dgm:spPr/>
      <dgm:t>
        <a:bodyPr/>
        <a:lstStyle/>
        <a:p>
          <a:endParaRPr lang="ru-RU"/>
        </a:p>
      </dgm:t>
    </dgm:pt>
    <dgm:pt modelId="{3A0825CE-8F31-46B9-B72E-2897A8D08B88}" type="pres">
      <dgm:prSet presAssocID="{CEB89B3D-E464-45E4-A958-39617FFBA2D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CD318D-5223-4A17-B005-7993CAE430B8}" type="pres">
      <dgm:prSet presAssocID="{283A877C-7533-4E65-9769-8804DE62B6D4}" presName="compositeNode" presStyleCnt="0">
        <dgm:presLayoutVars>
          <dgm:bulletEnabled val="1"/>
        </dgm:presLayoutVars>
      </dgm:prSet>
      <dgm:spPr/>
    </dgm:pt>
    <dgm:pt modelId="{6F1ED6B1-21F7-441E-8700-4D19AD715765}" type="pres">
      <dgm:prSet presAssocID="{283A877C-7533-4E65-9769-8804DE62B6D4}" presName="image" presStyleLbl="fgImgPlace1" presStyleIdx="0" presStyleCnt="3" custLinFactNeighborX="-2634" custLinFactNeighborY="-175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>
          <a:solidFill>
            <a:schemeClr val="accent1"/>
          </a:solidFill>
        </a:ln>
      </dgm:spPr>
    </dgm:pt>
    <dgm:pt modelId="{FBC7F06B-FA0B-421D-AAFA-D099F6F88B00}" type="pres">
      <dgm:prSet presAssocID="{283A877C-7533-4E65-9769-8804DE62B6D4}" presName="childNode" presStyleLbl="node1" presStyleIdx="0" presStyleCnt="3" custScaleX="110061" custLinFactNeighborX="2468" custLinFactNeighborY="-6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6ACFB-7C90-4401-A9E6-26CE1C0C3E06}" type="pres">
      <dgm:prSet presAssocID="{283A877C-7533-4E65-9769-8804DE62B6D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2EF07-DE9F-4999-938A-E183A621553D}" type="pres">
      <dgm:prSet presAssocID="{C415CCE2-AC6B-4241-96AE-7111B01BF83D}" presName="sibTrans" presStyleCnt="0"/>
      <dgm:spPr/>
    </dgm:pt>
    <dgm:pt modelId="{17A71C79-8939-470B-97BE-3F0FF3256350}" type="pres">
      <dgm:prSet presAssocID="{E8282DA1-B803-4ACF-B607-B7C383693AC1}" presName="compositeNode" presStyleCnt="0">
        <dgm:presLayoutVars>
          <dgm:bulletEnabled val="1"/>
        </dgm:presLayoutVars>
      </dgm:prSet>
      <dgm:spPr/>
    </dgm:pt>
    <dgm:pt modelId="{74065494-548F-4AED-B48E-D1306B7174F8}" type="pres">
      <dgm:prSet presAssocID="{E8282DA1-B803-4ACF-B607-B7C383693AC1}" presName="image" presStyleLbl="fgImgPlace1" presStyleIdx="1" presStyleCnt="3" custLinFactNeighborX="878" custLinFactNeighborY="-17560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CAABDA3-B64C-4BDF-B6C1-11095D99F327}" type="pres">
      <dgm:prSet presAssocID="{E8282DA1-B803-4ACF-B607-B7C383693AC1}" presName="childNode" presStyleLbl="node1" presStyleIdx="1" presStyleCnt="3" custLinFactNeighborX="353" custLinFactNeighborY="-6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4047B-51CE-4E49-A710-91F8019ED09E}" type="pres">
      <dgm:prSet presAssocID="{E8282DA1-B803-4ACF-B607-B7C383693AC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B9C23-CFC0-4757-9FD5-C771894A36B1}" type="pres">
      <dgm:prSet presAssocID="{CC5F7940-8C89-4D50-ACE6-18D9172218EA}" presName="sibTrans" presStyleCnt="0"/>
      <dgm:spPr/>
    </dgm:pt>
    <dgm:pt modelId="{8A841F70-8DAC-4EFD-8ECD-68C5F2077777}" type="pres">
      <dgm:prSet presAssocID="{01B02ADA-C2FD-4388-83D9-98CFB9AB7E17}" presName="compositeNode" presStyleCnt="0">
        <dgm:presLayoutVars>
          <dgm:bulletEnabled val="1"/>
        </dgm:presLayoutVars>
      </dgm:prSet>
      <dgm:spPr/>
    </dgm:pt>
    <dgm:pt modelId="{BC5F8965-2179-4A74-A7E2-8FA70B80FACE}" type="pres">
      <dgm:prSet presAssocID="{01B02ADA-C2FD-4388-83D9-98CFB9AB7E17}" presName="image" presStyleLbl="fgImgPlace1" presStyleIdx="2" presStyleCnt="3" custLinFactNeighborX="-1756" custLinFactNeighborY="-184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solidFill>
            <a:schemeClr val="accent1"/>
          </a:solidFill>
        </a:ln>
      </dgm:spPr>
    </dgm:pt>
    <dgm:pt modelId="{F4F1941C-5BBD-4DDA-8BAF-43C88593F2EF}" type="pres">
      <dgm:prSet presAssocID="{01B02ADA-C2FD-4388-83D9-98CFB9AB7E17}" presName="childNode" presStyleLbl="node1" presStyleIdx="2" presStyleCnt="3" custLinFactNeighborX="-2115" custLinFactNeighborY="-6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90F7B-84E2-4418-BBE7-C219A3F128FC}" type="pres">
      <dgm:prSet presAssocID="{01B02ADA-C2FD-4388-83D9-98CFB9AB7E1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2294D-0185-4BC3-A594-A010B1F7399C}" srcId="{E8282DA1-B803-4ACF-B607-B7C383693AC1}" destId="{2088D6C2-9146-4E09-B696-F923798088F6}" srcOrd="0" destOrd="0" parTransId="{E7FF59E6-AA93-4FD9-A657-ABD8C62CCFDE}" sibTransId="{5EF5B2FE-DEB6-4C33-9B96-4852CAE90AA8}"/>
    <dgm:cxn modelId="{8D7876A8-C487-4478-81E5-A99228A5C510}" type="presOf" srcId="{9DB13607-5ECC-4DD6-BCF8-6E7735BC09ED}" destId="{FBC7F06B-FA0B-421D-AAFA-D099F6F88B00}" srcOrd="0" destOrd="0" presId="urn:microsoft.com/office/officeart/2005/8/layout/hList2"/>
    <dgm:cxn modelId="{C393E2D7-A26C-4A40-836D-69D4D8E90130}" type="presOf" srcId="{CEB89B3D-E464-45E4-A958-39617FFBA2DD}" destId="{3A0825CE-8F31-46B9-B72E-2897A8D08B88}" srcOrd="0" destOrd="0" presId="urn:microsoft.com/office/officeart/2005/8/layout/hList2"/>
    <dgm:cxn modelId="{C72A5D35-3251-441C-B38F-87EFC043479B}" type="presOf" srcId="{01B02ADA-C2FD-4388-83D9-98CFB9AB7E17}" destId="{C6090F7B-84E2-4418-BBE7-C219A3F128FC}" srcOrd="0" destOrd="0" presId="urn:microsoft.com/office/officeart/2005/8/layout/hList2"/>
    <dgm:cxn modelId="{F3E2BF22-E57F-4A46-A2F7-9CAB9D937BC6}" type="presOf" srcId="{36DC4B2B-0EBA-4203-B03F-B4B24944385B}" destId="{FBC7F06B-FA0B-421D-AAFA-D099F6F88B00}" srcOrd="0" destOrd="1" presId="urn:microsoft.com/office/officeart/2005/8/layout/hList2"/>
    <dgm:cxn modelId="{AD48D040-8BFF-4029-9C38-76944F6F6D5D}" type="presOf" srcId="{2088D6C2-9146-4E09-B696-F923798088F6}" destId="{FCAABDA3-B64C-4BDF-B6C1-11095D99F327}" srcOrd="0" destOrd="0" presId="urn:microsoft.com/office/officeart/2005/8/layout/hList2"/>
    <dgm:cxn modelId="{888F7626-18E4-475E-8A04-5BE7FA23820D}" srcId="{CEB89B3D-E464-45E4-A958-39617FFBA2DD}" destId="{01B02ADA-C2FD-4388-83D9-98CFB9AB7E17}" srcOrd="2" destOrd="0" parTransId="{C8D1EE48-EE07-4C20-82D3-EDA6BAFDCAE3}" sibTransId="{DECD7A5E-F0F5-48FF-9190-2D7B6EDE38EF}"/>
    <dgm:cxn modelId="{97B949E0-21E5-4DEA-9C58-CA64574CAB21}" type="presOf" srcId="{E8282DA1-B803-4ACF-B607-B7C383693AC1}" destId="{AA14047B-51CE-4E49-A710-91F8019ED09E}" srcOrd="0" destOrd="0" presId="urn:microsoft.com/office/officeart/2005/8/layout/hList2"/>
    <dgm:cxn modelId="{0F82F0A3-19AB-42EF-A782-A359FA8DA477}" srcId="{283A877C-7533-4E65-9769-8804DE62B6D4}" destId="{9DB13607-5ECC-4DD6-BCF8-6E7735BC09ED}" srcOrd="0" destOrd="0" parTransId="{94CF7890-5BFF-4682-A59A-3814569EB747}" sibTransId="{47995457-6CAC-45F6-8660-2B03D917A451}"/>
    <dgm:cxn modelId="{CBC60397-587F-485D-9663-BC287E7FA6C4}" srcId="{01B02ADA-C2FD-4388-83D9-98CFB9AB7E17}" destId="{43B8D64C-1533-4BDC-B7F2-939802DEB626}" srcOrd="0" destOrd="0" parTransId="{BACA943C-ACDD-4F2A-A5AF-B7A25BA8192E}" sibTransId="{CD302F52-E30D-450F-B920-857EF7289EE1}"/>
    <dgm:cxn modelId="{6DE243D3-4EAC-46CC-ACAB-DC6C8B56740E}" type="presOf" srcId="{43B8D64C-1533-4BDC-B7F2-939802DEB626}" destId="{F4F1941C-5BBD-4DDA-8BAF-43C88593F2EF}" srcOrd="0" destOrd="0" presId="urn:microsoft.com/office/officeart/2005/8/layout/hList2"/>
    <dgm:cxn modelId="{32C0E500-4D95-4483-BC7D-A49DC8713B5D}" srcId="{CEB89B3D-E464-45E4-A958-39617FFBA2DD}" destId="{283A877C-7533-4E65-9769-8804DE62B6D4}" srcOrd="0" destOrd="0" parTransId="{5EC9A2E4-8AC8-4F0B-A126-D5DEAF3E54B5}" sibTransId="{C415CCE2-AC6B-4241-96AE-7111B01BF83D}"/>
    <dgm:cxn modelId="{C4553561-FAB1-4A18-B9A7-DE00EAF2593B}" srcId="{283A877C-7533-4E65-9769-8804DE62B6D4}" destId="{FD165D67-D4C8-4E59-8FDF-2A027196B374}" srcOrd="2" destOrd="0" parTransId="{230F77D0-5BB6-41A8-8270-CDB8B42F66B0}" sibTransId="{E70333FB-7108-4D66-9F3F-EE5FE68C074E}"/>
    <dgm:cxn modelId="{7FD461AB-526B-4878-B9C7-9C4A661C721A}" type="presOf" srcId="{FD165D67-D4C8-4E59-8FDF-2A027196B374}" destId="{FBC7F06B-FA0B-421D-AAFA-D099F6F88B00}" srcOrd="0" destOrd="2" presId="urn:microsoft.com/office/officeart/2005/8/layout/hList2"/>
    <dgm:cxn modelId="{8719998A-FF5C-473A-B95D-FFD672EF3DAC}" type="presOf" srcId="{283A877C-7533-4E65-9769-8804DE62B6D4}" destId="{3A46ACFB-7C90-4401-A9E6-26CE1C0C3E06}" srcOrd="0" destOrd="0" presId="urn:microsoft.com/office/officeart/2005/8/layout/hList2"/>
    <dgm:cxn modelId="{94D8AE39-E6B2-49D7-9098-C77309BABD0A}" srcId="{CEB89B3D-E464-45E4-A958-39617FFBA2DD}" destId="{E8282DA1-B803-4ACF-B607-B7C383693AC1}" srcOrd="1" destOrd="0" parTransId="{26495099-8C1F-4D80-B73F-1B37A964192C}" sibTransId="{CC5F7940-8C89-4D50-ACE6-18D9172218EA}"/>
    <dgm:cxn modelId="{E98CF93D-01FB-4FA9-A3B2-CEA2EC112D11}" srcId="{283A877C-7533-4E65-9769-8804DE62B6D4}" destId="{36DC4B2B-0EBA-4203-B03F-B4B24944385B}" srcOrd="1" destOrd="0" parTransId="{C11E2CDC-B2FA-452B-A40D-CDB7E646798B}" sibTransId="{AB146BCC-684A-4671-9CD0-A6F864ECC39E}"/>
    <dgm:cxn modelId="{9056CD87-0E47-488B-B59F-C983B469F5BD}" type="presParOf" srcId="{3A0825CE-8F31-46B9-B72E-2897A8D08B88}" destId="{B4CD318D-5223-4A17-B005-7993CAE430B8}" srcOrd="0" destOrd="0" presId="urn:microsoft.com/office/officeart/2005/8/layout/hList2"/>
    <dgm:cxn modelId="{E7A410AC-4A25-48AD-8C30-43D844B6FA66}" type="presParOf" srcId="{B4CD318D-5223-4A17-B005-7993CAE430B8}" destId="{6F1ED6B1-21F7-441E-8700-4D19AD715765}" srcOrd="0" destOrd="0" presId="urn:microsoft.com/office/officeart/2005/8/layout/hList2"/>
    <dgm:cxn modelId="{F85C7CEA-CC3A-48CE-9A74-FF51CA0B18FA}" type="presParOf" srcId="{B4CD318D-5223-4A17-B005-7993CAE430B8}" destId="{FBC7F06B-FA0B-421D-AAFA-D099F6F88B00}" srcOrd="1" destOrd="0" presId="urn:microsoft.com/office/officeart/2005/8/layout/hList2"/>
    <dgm:cxn modelId="{CF2E0B20-EEC3-4EDF-B348-B12E4DFF6968}" type="presParOf" srcId="{B4CD318D-5223-4A17-B005-7993CAE430B8}" destId="{3A46ACFB-7C90-4401-A9E6-26CE1C0C3E06}" srcOrd="2" destOrd="0" presId="urn:microsoft.com/office/officeart/2005/8/layout/hList2"/>
    <dgm:cxn modelId="{76E4C7FD-08F2-49FF-8F15-0E7BF93B2808}" type="presParOf" srcId="{3A0825CE-8F31-46B9-B72E-2897A8D08B88}" destId="{0162EF07-DE9F-4999-938A-E183A621553D}" srcOrd="1" destOrd="0" presId="urn:microsoft.com/office/officeart/2005/8/layout/hList2"/>
    <dgm:cxn modelId="{4CC53A60-9F67-4FE1-BAE4-CD62111C3BEA}" type="presParOf" srcId="{3A0825CE-8F31-46B9-B72E-2897A8D08B88}" destId="{17A71C79-8939-470B-97BE-3F0FF3256350}" srcOrd="2" destOrd="0" presId="urn:microsoft.com/office/officeart/2005/8/layout/hList2"/>
    <dgm:cxn modelId="{66511EAE-30E0-4B5D-B0F7-547E76320C63}" type="presParOf" srcId="{17A71C79-8939-470B-97BE-3F0FF3256350}" destId="{74065494-548F-4AED-B48E-D1306B7174F8}" srcOrd="0" destOrd="0" presId="urn:microsoft.com/office/officeart/2005/8/layout/hList2"/>
    <dgm:cxn modelId="{99777439-D860-4C33-A534-B5E26059A5A2}" type="presParOf" srcId="{17A71C79-8939-470B-97BE-3F0FF3256350}" destId="{FCAABDA3-B64C-4BDF-B6C1-11095D99F327}" srcOrd="1" destOrd="0" presId="urn:microsoft.com/office/officeart/2005/8/layout/hList2"/>
    <dgm:cxn modelId="{0CB28E11-0365-4976-827E-9459667D1B0D}" type="presParOf" srcId="{17A71C79-8939-470B-97BE-3F0FF3256350}" destId="{AA14047B-51CE-4E49-A710-91F8019ED09E}" srcOrd="2" destOrd="0" presId="urn:microsoft.com/office/officeart/2005/8/layout/hList2"/>
    <dgm:cxn modelId="{ED465946-FC1C-40CC-BAFD-3D3622F62C31}" type="presParOf" srcId="{3A0825CE-8F31-46B9-B72E-2897A8D08B88}" destId="{734B9C23-CFC0-4757-9FD5-C771894A36B1}" srcOrd="3" destOrd="0" presId="urn:microsoft.com/office/officeart/2005/8/layout/hList2"/>
    <dgm:cxn modelId="{10093315-BCDE-45EA-90CB-37CF2A24597F}" type="presParOf" srcId="{3A0825CE-8F31-46B9-B72E-2897A8D08B88}" destId="{8A841F70-8DAC-4EFD-8ECD-68C5F2077777}" srcOrd="4" destOrd="0" presId="urn:microsoft.com/office/officeart/2005/8/layout/hList2"/>
    <dgm:cxn modelId="{D22A919E-2FEE-47AF-B8CC-2838219666E2}" type="presParOf" srcId="{8A841F70-8DAC-4EFD-8ECD-68C5F2077777}" destId="{BC5F8965-2179-4A74-A7E2-8FA70B80FACE}" srcOrd="0" destOrd="0" presId="urn:microsoft.com/office/officeart/2005/8/layout/hList2"/>
    <dgm:cxn modelId="{64757719-78DA-46D3-B852-2A72CEEF40B0}" type="presParOf" srcId="{8A841F70-8DAC-4EFD-8ECD-68C5F2077777}" destId="{F4F1941C-5BBD-4DDA-8BAF-43C88593F2EF}" srcOrd="1" destOrd="0" presId="urn:microsoft.com/office/officeart/2005/8/layout/hList2"/>
    <dgm:cxn modelId="{AFED1BC6-74CE-4317-9F60-0ADCDA8277EB}" type="presParOf" srcId="{8A841F70-8DAC-4EFD-8ECD-68C5F2077777}" destId="{C6090F7B-84E2-4418-BBE7-C219A3F128FC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7DD884-61EC-45A4-9143-0C0D0DBCEE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3365023-490B-4FDB-92C7-C6DDDC332E24}">
      <dgm:prSet phldrT="[Текст]" custT="1"/>
      <dgm:spPr/>
      <dgm:t>
        <a:bodyPr/>
        <a:lstStyle/>
        <a:p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проектах:</a:t>
          </a:r>
        </a:p>
        <a:p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Взаимообучение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московских школ»; </a:t>
          </a:r>
        </a:p>
        <a:p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«Гостеприимная школа».</a:t>
          </a:r>
        </a:p>
      </dgm:t>
    </dgm:pt>
    <dgm:pt modelId="{77603677-6D15-4459-A01B-EE44854B5402}" type="parTrans" cxnId="{85856FBD-6765-4EBE-985C-FD1C4EF2D9C5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2C7D5090-D2A2-434D-839C-9F70483517E1}" type="sibTrans" cxnId="{85856FBD-6765-4EBE-985C-FD1C4EF2D9C5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44E6D341-A212-422C-B30E-349FE86FAF3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мероприятиях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школ-партнеров, транслирование опыта работы специалистов по работе с современными образовательными технологиями</a:t>
          </a:r>
        </a:p>
      </dgm:t>
    </dgm:pt>
    <dgm:pt modelId="{5C8389DC-4055-469E-B9C2-3F9B86078001}" type="parTrans" cxnId="{B9197B81-E782-4B50-A001-A4BBD2F283A1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2D75C2C5-CBEE-4AA5-817E-9364CFFA35FC}" type="sibTrans" cxnId="{B9197B81-E782-4B50-A001-A4BBD2F283A1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E1657B74-3866-45FF-AA7C-8C19A1CCE58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 с использованием современных образовательных технологий (БОС, Рулисен методики </a:t>
          </a:r>
          <a:r>
            <a:rPr lang="ru-RU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Томатис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т.д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marL="0" lvl="0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родителям района  имеющих детей со статусом ОВЗ и инвалидностью.</a:t>
          </a:r>
        </a:p>
      </dgm:t>
    </dgm:pt>
    <dgm:pt modelId="{8C1AA03C-DB5D-4736-818A-A7DD65E0ED38}" type="parTrans" cxnId="{584C4569-D27F-40D7-9462-F2BF0AF33EDC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BF3577DF-F918-4B5F-974A-EC0FC6CE7B54}" type="sibTrans" cxnId="{584C4569-D27F-40D7-9462-F2BF0AF33EDC}">
      <dgm:prSet/>
      <dgm:spPr/>
      <dgm:t>
        <a:bodyPr/>
        <a:lstStyle/>
        <a:p>
          <a:endParaRPr lang="ru-RU" sz="2000" b="0">
            <a:solidFill>
              <a:schemeClr val="tx1"/>
            </a:solidFill>
          </a:endParaRPr>
        </a:p>
      </dgm:t>
    </dgm:pt>
    <dgm:pt modelId="{B75BFF2A-3E66-44EF-AF70-FDCAAA438611}" type="pres">
      <dgm:prSet presAssocID="{8D7DD884-61EC-45A4-9143-0C0D0DBCEE12}" presName="linearFlow" presStyleCnt="0">
        <dgm:presLayoutVars>
          <dgm:dir/>
          <dgm:resizeHandles val="exact"/>
        </dgm:presLayoutVars>
      </dgm:prSet>
      <dgm:spPr/>
    </dgm:pt>
    <dgm:pt modelId="{BE692AE2-3569-436C-BAA3-D87C9DAF1FC7}" type="pres">
      <dgm:prSet presAssocID="{63365023-490B-4FDB-92C7-C6DDDC332E24}" presName="composite" presStyleCnt="0"/>
      <dgm:spPr/>
    </dgm:pt>
    <dgm:pt modelId="{861B6DCA-DED9-4F41-90B4-129A7BB97783}" type="pres">
      <dgm:prSet presAssocID="{63365023-490B-4FDB-92C7-C6DDDC332E24}" presName="imgShp" presStyleLbl="fgImgPlace1" presStyleIdx="0" presStyleCnt="3"/>
      <dgm:spPr/>
    </dgm:pt>
    <dgm:pt modelId="{7667600A-BD4B-4D5A-9C42-81C2691318D6}" type="pres">
      <dgm:prSet presAssocID="{63365023-490B-4FDB-92C7-C6DDDC332E24}" presName="txShp" presStyleLbl="node1" presStyleIdx="0" presStyleCnt="3" custLinFactNeighborX="312" custLinFactNeighborY="-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A40A-5482-4BE6-BB5E-4B4291CCB552}" type="pres">
      <dgm:prSet presAssocID="{2C7D5090-D2A2-434D-839C-9F70483517E1}" presName="spacing" presStyleCnt="0"/>
      <dgm:spPr/>
    </dgm:pt>
    <dgm:pt modelId="{EE3786E9-1BD6-437C-8A62-3DA6EACBBAC7}" type="pres">
      <dgm:prSet presAssocID="{44E6D341-A212-422C-B30E-349FE86FAF34}" presName="composite" presStyleCnt="0"/>
      <dgm:spPr/>
    </dgm:pt>
    <dgm:pt modelId="{2B22AB5D-EE1C-4A39-9EFD-0FBC72CECB06}" type="pres">
      <dgm:prSet presAssocID="{44E6D341-A212-422C-B30E-349FE86FAF34}" presName="imgShp" presStyleLbl="fgImgPlace1" presStyleIdx="1" presStyleCnt="3"/>
      <dgm:spPr/>
    </dgm:pt>
    <dgm:pt modelId="{EB46C5B6-3243-45D3-B83A-D6FBC13CEA16}" type="pres">
      <dgm:prSet presAssocID="{44E6D341-A212-422C-B30E-349FE86FAF34}" presName="txShp" presStyleLbl="node1" presStyleIdx="1" presStyleCnt="3" custScaleX="103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44C78-799C-43A1-9F17-B93B35FED78C}" type="pres">
      <dgm:prSet presAssocID="{2D75C2C5-CBEE-4AA5-817E-9364CFFA35FC}" presName="spacing" presStyleCnt="0"/>
      <dgm:spPr/>
    </dgm:pt>
    <dgm:pt modelId="{63DEA309-D753-4C41-A101-30B5B618F609}" type="pres">
      <dgm:prSet presAssocID="{E1657B74-3866-45FF-AA7C-8C19A1CCE58C}" presName="composite" presStyleCnt="0"/>
      <dgm:spPr/>
    </dgm:pt>
    <dgm:pt modelId="{C7D3F376-F35E-4618-AA55-7A0B775C192F}" type="pres">
      <dgm:prSet presAssocID="{E1657B74-3866-45FF-AA7C-8C19A1CCE58C}" presName="imgShp" presStyleLbl="fgImgPlace1" presStyleIdx="2" presStyleCnt="3"/>
      <dgm:spPr/>
    </dgm:pt>
    <dgm:pt modelId="{63656944-63BA-4269-B784-CE117FEC513E}" type="pres">
      <dgm:prSet presAssocID="{E1657B74-3866-45FF-AA7C-8C19A1CCE58C}" presName="txShp" presStyleLbl="node1" presStyleIdx="2" presStyleCnt="3" custScaleX="10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35A3A2-DEFF-4DA1-BB3C-8A976BE17BA8}" type="presOf" srcId="{8D7DD884-61EC-45A4-9143-0C0D0DBCEE12}" destId="{B75BFF2A-3E66-44EF-AF70-FDCAAA438611}" srcOrd="0" destOrd="0" presId="urn:microsoft.com/office/officeart/2005/8/layout/vList3"/>
    <dgm:cxn modelId="{B9197B81-E782-4B50-A001-A4BBD2F283A1}" srcId="{8D7DD884-61EC-45A4-9143-0C0D0DBCEE12}" destId="{44E6D341-A212-422C-B30E-349FE86FAF34}" srcOrd="1" destOrd="0" parTransId="{5C8389DC-4055-469E-B9C2-3F9B86078001}" sibTransId="{2D75C2C5-CBEE-4AA5-817E-9364CFFA35FC}"/>
    <dgm:cxn modelId="{D7A36662-3FF8-4228-904B-B435790A0255}" type="presOf" srcId="{63365023-490B-4FDB-92C7-C6DDDC332E24}" destId="{7667600A-BD4B-4D5A-9C42-81C2691318D6}" srcOrd="0" destOrd="0" presId="urn:microsoft.com/office/officeart/2005/8/layout/vList3"/>
    <dgm:cxn modelId="{85856FBD-6765-4EBE-985C-FD1C4EF2D9C5}" srcId="{8D7DD884-61EC-45A4-9143-0C0D0DBCEE12}" destId="{63365023-490B-4FDB-92C7-C6DDDC332E24}" srcOrd="0" destOrd="0" parTransId="{77603677-6D15-4459-A01B-EE44854B5402}" sibTransId="{2C7D5090-D2A2-434D-839C-9F70483517E1}"/>
    <dgm:cxn modelId="{0021B342-6AC2-4CBA-9449-3E9B4E1C4590}" type="presOf" srcId="{E1657B74-3866-45FF-AA7C-8C19A1CCE58C}" destId="{63656944-63BA-4269-B784-CE117FEC513E}" srcOrd="0" destOrd="0" presId="urn:microsoft.com/office/officeart/2005/8/layout/vList3"/>
    <dgm:cxn modelId="{F9551A9D-D5BF-4182-B18B-4C2E012670DE}" type="presOf" srcId="{44E6D341-A212-422C-B30E-349FE86FAF34}" destId="{EB46C5B6-3243-45D3-B83A-D6FBC13CEA16}" srcOrd="0" destOrd="0" presId="urn:microsoft.com/office/officeart/2005/8/layout/vList3"/>
    <dgm:cxn modelId="{584C4569-D27F-40D7-9462-F2BF0AF33EDC}" srcId="{8D7DD884-61EC-45A4-9143-0C0D0DBCEE12}" destId="{E1657B74-3866-45FF-AA7C-8C19A1CCE58C}" srcOrd="2" destOrd="0" parTransId="{8C1AA03C-DB5D-4736-818A-A7DD65E0ED38}" sibTransId="{BF3577DF-F918-4B5F-974A-EC0FC6CE7B54}"/>
    <dgm:cxn modelId="{C43C39F7-D9C6-4831-AD99-1490707B8C60}" type="presParOf" srcId="{B75BFF2A-3E66-44EF-AF70-FDCAAA438611}" destId="{BE692AE2-3569-436C-BAA3-D87C9DAF1FC7}" srcOrd="0" destOrd="0" presId="urn:microsoft.com/office/officeart/2005/8/layout/vList3"/>
    <dgm:cxn modelId="{66FCDDB3-7E32-4A58-AAA4-DD3A1420EA1B}" type="presParOf" srcId="{BE692AE2-3569-436C-BAA3-D87C9DAF1FC7}" destId="{861B6DCA-DED9-4F41-90B4-129A7BB97783}" srcOrd="0" destOrd="0" presId="urn:microsoft.com/office/officeart/2005/8/layout/vList3"/>
    <dgm:cxn modelId="{92BC0371-91CB-4B5F-A988-66115A9E9F78}" type="presParOf" srcId="{BE692AE2-3569-436C-BAA3-D87C9DAF1FC7}" destId="{7667600A-BD4B-4D5A-9C42-81C2691318D6}" srcOrd="1" destOrd="0" presId="urn:microsoft.com/office/officeart/2005/8/layout/vList3"/>
    <dgm:cxn modelId="{F69AC10D-AE75-437A-8FE3-5C28EB5869C9}" type="presParOf" srcId="{B75BFF2A-3E66-44EF-AF70-FDCAAA438611}" destId="{FB66A40A-5482-4BE6-BB5E-4B4291CCB552}" srcOrd="1" destOrd="0" presId="urn:microsoft.com/office/officeart/2005/8/layout/vList3"/>
    <dgm:cxn modelId="{D6F53380-96D8-40B1-8B20-6EBB4FD46C5E}" type="presParOf" srcId="{B75BFF2A-3E66-44EF-AF70-FDCAAA438611}" destId="{EE3786E9-1BD6-437C-8A62-3DA6EACBBAC7}" srcOrd="2" destOrd="0" presId="urn:microsoft.com/office/officeart/2005/8/layout/vList3"/>
    <dgm:cxn modelId="{35000FFD-7007-467B-B865-02D428066962}" type="presParOf" srcId="{EE3786E9-1BD6-437C-8A62-3DA6EACBBAC7}" destId="{2B22AB5D-EE1C-4A39-9EFD-0FBC72CECB06}" srcOrd="0" destOrd="0" presId="urn:microsoft.com/office/officeart/2005/8/layout/vList3"/>
    <dgm:cxn modelId="{E2158EB0-0ABF-49DC-970A-4D52D1F888DD}" type="presParOf" srcId="{EE3786E9-1BD6-437C-8A62-3DA6EACBBAC7}" destId="{EB46C5B6-3243-45D3-B83A-D6FBC13CEA16}" srcOrd="1" destOrd="0" presId="urn:microsoft.com/office/officeart/2005/8/layout/vList3"/>
    <dgm:cxn modelId="{78A8B9BF-7763-4FEF-AC12-329E949531D8}" type="presParOf" srcId="{B75BFF2A-3E66-44EF-AF70-FDCAAA438611}" destId="{A8044C78-799C-43A1-9F17-B93B35FED78C}" srcOrd="3" destOrd="0" presId="urn:microsoft.com/office/officeart/2005/8/layout/vList3"/>
    <dgm:cxn modelId="{B978E9D4-8118-40DF-8150-968DDF639812}" type="presParOf" srcId="{B75BFF2A-3E66-44EF-AF70-FDCAAA438611}" destId="{63DEA309-D753-4C41-A101-30B5B618F609}" srcOrd="4" destOrd="0" presId="urn:microsoft.com/office/officeart/2005/8/layout/vList3"/>
    <dgm:cxn modelId="{C9B965A7-275A-4B0D-8269-FB9B80F3C058}" type="presParOf" srcId="{63DEA309-D753-4C41-A101-30B5B618F609}" destId="{C7D3F376-F35E-4618-AA55-7A0B775C192F}" srcOrd="0" destOrd="0" presId="urn:microsoft.com/office/officeart/2005/8/layout/vList3"/>
    <dgm:cxn modelId="{E475FCAE-817D-4AE9-9A06-221311A40755}" type="presParOf" srcId="{63DEA309-D753-4C41-A101-30B5B618F609}" destId="{63656944-63BA-4269-B784-CE117FEC51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81005-28DC-4DAD-907E-1137C610FC8F}">
      <dsp:nvSpPr>
        <dsp:cNvPr id="0" name=""/>
        <dsp:cNvSpPr/>
      </dsp:nvSpPr>
      <dsp:spPr>
        <a:xfrm>
          <a:off x="0" y="448"/>
          <a:ext cx="640506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7C99A-69C0-4D05-99C5-64829822F991}">
      <dsp:nvSpPr>
        <dsp:cNvPr id="0" name=""/>
        <dsp:cNvSpPr/>
      </dsp:nvSpPr>
      <dsp:spPr>
        <a:xfrm>
          <a:off x="0" y="448"/>
          <a:ext cx="6405063" cy="733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Группы компенсирующей направленности </a:t>
          </a: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- 9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8"/>
        <a:ext cx="6405063" cy="733856"/>
      </dsp:txXfrm>
    </dsp:sp>
    <dsp:sp modelId="{FABC4D32-4AA5-44EC-9CF2-856F280F22EA}">
      <dsp:nvSpPr>
        <dsp:cNvPr id="0" name=""/>
        <dsp:cNvSpPr/>
      </dsp:nvSpPr>
      <dsp:spPr>
        <a:xfrm>
          <a:off x="0" y="734304"/>
          <a:ext cx="640506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A902A-319A-4AF2-99FC-5E4F505C238E}">
      <dsp:nvSpPr>
        <dsp:cNvPr id="0" name=""/>
        <dsp:cNvSpPr/>
      </dsp:nvSpPr>
      <dsp:spPr>
        <a:xfrm>
          <a:off x="0" y="734304"/>
          <a:ext cx="6405063" cy="733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Инклюзивные группы - 15</a:t>
          </a:r>
        </a:p>
      </dsp:txBody>
      <dsp:txXfrm>
        <a:off x="0" y="734304"/>
        <a:ext cx="6405063" cy="733856"/>
      </dsp:txXfrm>
    </dsp:sp>
    <dsp:sp modelId="{A67C69E6-BE84-4AC2-9BDF-6162172CEED2}">
      <dsp:nvSpPr>
        <dsp:cNvPr id="0" name=""/>
        <dsp:cNvSpPr/>
      </dsp:nvSpPr>
      <dsp:spPr>
        <a:xfrm>
          <a:off x="0" y="1468161"/>
          <a:ext cx="640506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4370D2-DD1C-4AAC-B5D4-5C850A507122}">
      <dsp:nvSpPr>
        <dsp:cNvPr id="0" name=""/>
        <dsp:cNvSpPr/>
      </dsp:nvSpPr>
      <dsp:spPr>
        <a:xfrm>
          <a:off x="0" y="1468161"/>
          <a:ext cx="6405063" cy="733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Инклюзивные классы - 26</a:t>
          </a:r>
        </a:p>
      </dsp:txBody>
      <dsp:txXfrm>
        <a:off x="0" y="1468161"/>
        <a:ext cx="6405063" cy="733856"/>
      </dsp:txXfrm>
    </dsp:sp>
    <dsp:sp modelId="{ADF3FB53-3089-41A7-9DC6-DC99687A9E9B}">
      <dsp:nvSpPr>
        <dsp:cNvPr id="0" name=""/>
        <dsp:cNvSpPr/>
      </dsp:nvSpPr>
      <dsp:spPr>
        <a:xfrm>
          <a:off x="0" y="2202018"/>
          <a:ext cx="640506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DDD27E-BD3F-4A9E-86A7-824503C5F0E6}">
      <dsp:nvSpPr>
        <dsp:cNvPr id="0" name=""/>
        <dsp:cNvSpPr/>
      </dsp:nvSpPr>
      <dsp:spPr>
        <a:xfrm>
          <a:off x="0" y="2202018"/>
          <a:ext cx="6405063" cy="733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класса компенсирующей направленности</a:t>
          </a:r>
        </a:p>
      </dsp:txBody>
      <dsp:txXfrm>
        <a:off x="0" y="2202018"/>
        <a:ext cx="6405063" cy="733856"/>
      </dsp:txXfrm>
    </dsp:sp>
    <dsp:sp modelId="{F5B8E1F6-D3D3-4161-8F73-FCF490DF9C48}">
      <dsp:nvSpPr>
        <dsp:cNvPr id="0" name=""/>
        <dsp:cNvSpPr/>
      </dsp:nvSpPr>
      <dsp:spPr>
        <a:xfrm>
          <a:off x="0" y="2935875"/>
          <a:ext cx="640506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B14E2-2471-43EB-8A0C-E268C26BC26F}">
      <dsp:nvSpPr>
        <dsp:cNvPr id="0" name=""/>
        <dsp:cNvSpPr/>
      </dsp:nvSpPr>
      <dsp:spPr>
        <a:xfrm>
          <a:off x="0" y="2935875"/>
          <a:ext cx="6405063" cy="733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Ресурсный класс  - 1</a:t>
          </a:r>
        </a:p>
      </dsp:txBody>
      <dsp:txXfrm>
        <a:off x="0" y="2935875"/>
        <a:ext cx="6405063" cy="733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77647-212A-4EA7-9070-7450CC089688}">
      <dsp:nvSpPr>
        <dsp:cNvPr id="0" name=""/>
        <dsp:cNvSpPr/>
      </dsp:nvSpPr>
      <dsp:spPr>
        <a:xfrm>
          <a:off x="5539" y="693522"/>
          <a:ext cx="3456832" cy="1382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Сохранность контингента</a:t>
          </a:r>
        </a:p>
      </dsp:txBody>
      <dsp:txXfrm>
        <a:off x="5539" y="693522"/>
        <a:ext cx="3456832" cy="1382732"/>
      </dsp:txXfrm>
    </dsp:sp>
    <dsp:sp modelId="{7A5EB895-A180-4CC9-ACC6-D47A4BAD48F4}">
      <dsp:nvSpPr>
        <dsp:cNvPr id="0" name=""/>
        <dsp:cNvSpPr/>
      </dsp:nvSpPr>
      <dsp:spPr>
        <a:xfrm>
          <a:off x="5539" y="2076255"/>
          <a:ext cx="3456832" cy="2810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Переход 90% обучающихся  со статусом ОВЗ из дошкольных групп в НШ -2016 г.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ОВЗ -275,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Дети-инвалиды-31 </a:t>
          </a:r>
        </a:p>
      </dsp:txBody>
      <dsp:txXfrm>
        <a:off x="5539" y="2076255"/>
        <a:ext cx="3456832" cy="2810880"/>
      </dsp:txXfrm>
    </dsp:sp>
    <dsp:sp modelId="{4A232803-F6D0-4729-912B-564D5667E4DD}">
      <dsp:nvSpPr>
        <dsp:cNvPr id="0" name=""/>
        <dsp:cNvSpPr/>
      </dsp:nvSpPr>
      <dsp:spPr>
        <a:xfrm>
          <a:off x="3959171" y="693522"/>
          <a:ext cx="3649619" cy="1382732"/>
        </a:xfrm>
        <a:prstGeom prst="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accent2">
              <a:hueOff val="-665912"/>
              <a:satOff val="-293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Команда высококвалифицированных специалистов</a:t>
          </a:r>
        </a:p>
      </dsp:txBody>
      <dsp:txXfrm>
        <a:off x="3959171" y="693522"/>
        <a:ext cx="3649619" cy="1382732"/>
      </dsp:txXfrm>
    </dsp:sp>
    <dsp:sp modelId="{5DAD5925-2704-45F9-BDDB-0D7F292FBBC2}">
      <dsp:nvSpPr>
        <dsp:cNvPr id="0" name=""/>
        <dsp:cNvSpPr/>
      </dsp:nvSpPr>
      <dsp:spPr>
        <a:xfrm>
          <a:off x="3946328" y="2076255"/>
          <a:ext cx="3675304" cy="2810880"/>
        </a:xfrm>
        <a:prstGeom prst="rect">
          <a:avLst/>
        </a:prstGeom>
        <a:solidFill>
          <a:schemeClr val="accent2">
            <a:tint val="40000"/>
            <a:alpha val="90000"/>
            <a:hueOff val="-928920"/>
            <a:satOff val="1961"/>
            <a:lumOff val="20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8920"/>
              <a:satOff val="1961"/>
              <a:lumOff val="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Готовы работать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обучающими разных нозологий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Готовы транслировать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инклюзивные практики</a:t>
          </a:r>
        </a:p>
      </dsp:txBody>
      <dsp:txXfrm>
        <a:off x="3946328" y="2076255"/>
        <a:ext cx="3675304" cy="2810880"/>
      </dsp:txXfrm>
    </dsp:sp>
    <dsp:sp modelId="{55673BB9-E0E9-445A-87FF-BA15FB1FF285}">
      <dsp:nvSpPr>
        <dsp:cNvPr id="0" name=""/>
        <dsp:cNvSpPr/>
      </dsp:nvSpPr>
      <dsp:spPr>
        <a:xfrm>
          <a:off x="8105589" y="693522"/>
          <a:ext cx="3456832" cy="1382732"/>
        </a:xfrm>
        <a:prstGeom prst="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Консультативно-диагностический центр для детей и родителей «</a:t>
          </a: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3D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»: </a:t>
          </a: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иагностика </a:t>
          </a: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етских </a:t>
          </a: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остижений</a:t>
          </a:r>
        </a:p>
      </dsp:txBody>
      <dsp:txXfrm>
        <a:off x="8105589" y="693522"/>
        <a:ext cx="3456832" cy="1382732"/>
      </dsp:txXfrm>
    </dsp:sp>
    <dsp:sp modelId="{4258B6A6-2631-4F31-8987-BE13B8E07A8B}">
      <dsp:nvSpPr>
        <dsp:cNvPr id="0" name=""/>
        <dsp:cNvSpPr/>
      </dsp:nvSpPr>
      <dsp:spPr>
        <a:xfrm>
          <a:off x="8105589" y="2076255"/>
          <a:ext cx="3456832" cy="2810880"/>
        </a:xfrm>
        <a:prstGeom prst="rect">
          <a:avLst/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Материально-техническая база, образовательная среда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современных технологий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 (БОС и др.)  для обучающихся нашего комплекса </a:t>
          </a:r>
        </a:p>
      </dsp:txBody>
      <dsp:txXfrm>
        <a:off x="8105589" y="2076255"/>
        <a:ext cx="3456832" cy="2810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1D975-2444-4762-8F31-8709AA132A4A}">
      <dsp:nvSpPr>
        <dsp:cNvPr id="0" name=""/>
        <dsp:cNvSpPr/>
      </dsp:nvSpPr>
      <dsp:spPr>
        <a:xfrm>
          <a:off x="3938243" y="2652155"/>
          <a:ext cx="638599" cy="1867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299" y="0"/>
              </a:lnTo>
              <a:lnTo>
                <a:pt x="319299" y="1867567"/>
              </a:lnTo>
              <a:lnTo>
                <a:pt x="638599" y="18675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8200" y="3536595"/>
        <a:ext cx="98686" cy="98686"/>
      </dsp:txXfrm>
    </dsp:sp>
    <dsp:sp modelId="{94095172-F4F7-4472-AD96-369E03DDC46E}">
      <dsp:nvSpPr>
        <dsp:cNvPr id="0" name=""/>
        <dsp:cNvSpPr/>
      </dsp:nvSpPr>
      <dsp:spPr>
        <a:xfrm>
          <a:off x="3938243" y="2652155"/>
          <a:ext cx="638599" cy="615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299" y="0"/>
              </a:lnTo>
              <a:lnTo>
                <a:pt x="319299" y="615351"/>
              </a:lnTo>
              <a:lnTo>
                <a:pt x="638599" y="6153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5372" y="2937660"/>
        <a:ext cx="44341" cy="44341"/>
      </dsp:txXfrm>
    </dsp:sp>
    <dsp:sp modelId="{4C02B975-A5EB-4CBD-B821-F783DE0A47AD}">
      <dsp:nvSpPr>
        <dsp:cNvPr id="0" name=""/>
        <dsp:cNvSpPr/>
      </dsp:nvSpPr>
      <dsp:spPr>
        <a:xfrm>
          <a:off x="3938243" y="2015291"/>
          <a:ext cx="638599" cy="636863"/>
        </a:xfrm>
        <a:custGeom>
          <a:avLst/>
          <a:gdLst/>
          <a:ahLst/>
          <a:cxnLst/>
          <a:rect l="0" t="0" r="0" b="0"/>
          <a:pathLst>
            <a:path>
              <a:moveTo>
                <a:pt x="0" y="636863"/>
              </a:moveTo>
              <a:lnTo>
                <a:pt x="319299" y="636863"/>
              </a:lnTo>
              <a:lnTo>
                <a:pt x="319299" y="0"/>
              </a:lnTo>
              <a:lnTo>
                <a:pt x="63859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4996" y="2311176"/>
        <a:ext cx="45094" cy="45094"/>
      </dsp:txXfrm>
    </dsp:sp>
    <dsp:sp modelId="{81EC3B74-852D-4CEF-B61E-8E9B45ACF2B9}">
      <dsp:nvSpPr>
        <dsp:cNvPr id="0" name=""/>
        <dsp:cNvSpPr/>
      </dsp:nvSpPr>
      <dsp:spPr>
        <a:xfrm>
          <a:off x="3938243" y="763076"/>
          <a:ext cx="638599" cy="1889079"/>
        </a:xfrm>
        <a:custGeom>
          <a:avLst/>
          <a:gdLst/>
          <a:ahLst/>
          <a:cxnLst/>
          <a:rect l="0" t="0" r="0" b="0"/>
          <a:pathLst>
            <a:path>
              <a:moveTo>
                <a:pt x="0" y="1889079"/>
              </a:moveTo>
              <a:lnTo>
                <a:pt x="319299" y="1889079"/>
              </a:lnTo>
              <a:lnTo>
                <a:pt x="319299" y="0"/>
              </a:lnTo>
              <a:lnTo>
                <a:pt x="63859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7691" y="1657763"/>
        <a:ext cx="99704" cy="99704"/>
      </dsp:txXfrm>
    </dsp:sp>
    <dsp:sp modelId="{90938C7B-0649-42D1-BB70-D85A1FDA5943}">
      <dsp:nvSpPr>
        <dsp:cNvPr id="0" name=""/>
        <dsp:cNvSpPr/>
      </dsp:nvSpPr>
      <dsp:spPr>
        <a:xfrm rot="16200000">
          <a:off x="1135232" y="2151269"/>
          <a:ext cx="4604251" cy="1001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5232" y="2151269"/>
        <a:ext cx="4604251" cy="1001772"/>
      </dsp:txXfrm>
    </dsp:sp>
    <dsp:sp modelId="{3538F1DF-020F-4BBE-AB82-AF8D425624C8}">
      <dsp:nvSpPr>
        <dsp:cNvPr id="0" name=""/>
        <dsp:cNvSpPr/>
      </dsp:nvSpPr>
      <dsp:spPr>
        <a:xfrm>
          <a:off x="4576843" y="262190"/>
          <a:ext cx="3585183" cy="1001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 «Передвижная библиотека»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(повышение родительской компетентности)</a:t>
          </a:r>
        </a:p>
      </dsp:txBody>
      <dsp:txXfrm>
        <a:off x="4576843" y="262190"/>
        <a:ext cx="3585183" cy="1001772"/>
      </dsp:txXfrm>
    </dsp:sp>
    <dsp:sp modelId="{B9B95A48-2985-4CFB-964B-1539F5FFFB83}">
      <dsp:nvSpPr>
        <dsp:cNvPr id="0" name=""/>
        <dsp:cNvSpPr/>
      </dsp:nvSpPr>
      <dsp:spPr>
        <a:xfrm>
          <a:off x="4576843" y="1514405"/>
          <a:ext cx="3553245" cy="1001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Консультативно-диагностический центр «3</a:t>
          </a: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6843" y="1514405"/>
        <a:ext cx="3553245" cy="1001772"/>
      </dsp:txXfrm>
    </dsp:sp>
    <dsp:sp modelId="{3C309105-594B-4737-B64C-7AA3D5C9B15C}">
      <dsp:nvSpPr>
        <dsp:cNvPr id="0" name=""/>
        <dsp:cNvSpPr/>
      </dsp:nvSpPr>
      <dsp:spPr>
        <a:xfrm>
          <a:off x="4576843" y="2766621"/>
          <a:ext cx="3553245" cy="1001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Дни открытых дверей в рамках «Родительского клуба»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6843" y="2766621"/>
        <a:ext cx="3553245" cy="1001772"/>
      </dsp:txXfrm>
    </dsp:sp>
    <dsp:sp modelId="{5FA39DDB-7628-4348-805E-C266A1C23C82}">
      <dsp:nvSpPr>
        <dsp:cNvPr id="0" name=""/>
        <dsp:cNvSpPr/>
      </dsp:nvSpPr>
      <dsp:spPr>
        <a:xfrm>
          <a:off x="4576843" y="4018836"/>
          <a:ext cx="3553245" cy="10017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 сопровождение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и их семей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6843" y="4018836"/>
        <a:ext cx="3553245" cy="1001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E22F9-C345-4AD3-A62C-C3B5D3454021}">
      <dsp:nvSpPr>
        <dsp:cNvPr id="0" name=""/>
        <dsp:cNvSpPr/>
      </dsp:nvSpPr>
      <dsp:spPr>
        <a:xfrm>
          <a:off x="7553097" y="2451143"/>
          <a:ext cx="91440" cy="456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715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96594-ABFE-4695-A195-866CFCE5CBB9}">
      <dsp:nvSpPr>
        <dsp:cNvPr id="0" name=""/>
        <dsp:cNvSpPr/>
      </dsp:nvSpPr>
      <dsp:spPr>
        <a:xfrm>
          <a:off x="5482717" y="997245"/>
          <a:ext cx="2116099" cy="456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238"/>
              </a:lnTo>
              <a:lnTo>
                <a:pt x="2116099" y="311238"/>
              </a:lnTo>
              <a:lnTo>
                <a:pt x="2116099" y="45671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7A134-408D-48DA-95E1-6170D2C697E0}">
      <dsp:nvSpPr>
        <dsp:cNvPr id="0" name=""/>
        <dsp:cNvSpPr/>
      </dsp:nvSpPr>
      <dsp:spPr>
        <a:xfrm>
          <a:off x="3074270" y="2451143"/>
          <a:ext cx="959668" cy="456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238"/>
              </a:lnTo>
              <a:lnTo>
                <a:pt x="959668" y="311238"/>
              </a:lnTo>
              <a:lnTo>
                <a:pt x="959668" y="456715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8F9A8-1772-4D2A-8CCC-02B097BFB2E6}">
      <dsp:nvSpPr>
        <dsp:cNvPr id="0" name=""/>
        <dsp:cNvSpPr/>
      </dsp:nvSpPr>
      <dsp:spPr>
        <a:xfrm>
          <a:off x="854130" y="2451143"/>
          <a:ext cx="2220139" cy="456715"/>
        </a:xfrm>
        <a:custGeom>
          <a:avLst/>
          <a:gdLst/>
          <a:ahLst/>
          <a:cxnLst/>
          <a:rect l="0" t="0" r="0" b="0"/>
          <a:pathLst>
            <a:path>
              <a:moveTo>
                <a:pt x="2220139" y="0"/>
              </a:moveTo>
              <a:lnTo>
                <a:pt x="2220139" y="311238"/>
              </a:lnTo>
              <a:lnTo>
                <a:pt x="0" y="311238"/>
              </a:lnTo>
              <a:lnTo>
                <a:pt x="0" y="456715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5C3E-43E8-4386-9CEE-34D770D2A09E}">
      <dsp:nvSpPr>
        <dsp:cNvPr id="0" name=""/>
        <dsp:cNvSpPr/>
      </dsp:nvSpPr>
      <dsp:spPr>
        <a:xfrm>
          <a:off x="3074270" y="997245"/>
          <a:ext cx="2408447" cy="456715"/>
        </a:xfrm>
        <a:custGeom>
          <a:avLst/>
          <a:gdLst/>
          <a:ahLst/>
          <a:cxnLst/>
          <a:rect l="0" t="0" r="0" b="0"/>
          <a:pathLst>
            <a:path>
              <a:moveTo>
                <a:pt x="2408447" y="0"/>
              </a:moveTo>
              <a:lnTo>
                <a:pt x="2408447" y="311238"/>
              </a:lnTo>
              <a:lnTo>
                <a:pt x="0" y="311238"/>
              </a:lnTo>
              <a:lnTo>
                <a:pt x="0" y="45671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76C8B-E251-415F-ADBF-BE0F6DF0FD6F}">
      <dsp:nvSpPr>
        <dsp:cNvPr id="0" name=""/>
        <dsp:cNvSpPr/>
      </dsp:nvSpPr>
      <dsp:spPr>
        <a:xfrm>
          <a:off x="4369146" y="62"/>
          <a:ext cx="2227141" cy="997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129AE4-54C2-4E8C-B7EB-D30DE4588FCB}">
      <dsp:nvSpPr>
        <dsp:cNvPr id="0" name=""/>
        <dsp:cNvSpPr/>
      </dsp:nvSpPr>
      <dsp:spPr>
        <a:xfrm>
          <a:off x="4543631" y="165823"/>
          <a:ext cx="2227141" cy="997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корпуса</a:t>
          </a:r>
        </a:p>
      </dsp:txBody>
      <dsp:txXfrm>
        <a:off x="4572837" y="195029"/>
        <a:ext cx="2168729" cy="938771"/>
      </dsp:txXfrm>
    </dsp:sp>
    <dsp:sp modelId="{B28D0AA6-E03B-411D-B80F-65C5C30C718E}">
      <dsp:nvSpPr>
        <dsp:cNvPr id="0" name=""/>
        <dsp:cNvSpPr/>
      </dsp:nvSpPr>
      <dsp:spPr>
        <a:xfrm>
          <a:off x="2289086" y="1453960"/>
          <a:ext cx="1570367" cy="997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EC4B6B-5789-4068-8180-8E5F98D94782}">
      <dsp:nvSpPr>
        <dsp:cNvPr id="0" name=""/>
        <dsp:cNvSpPr/>
      </dsp:nvSpPr>
      <dsp:spPr>
        <a:xfrm>
          <a:off x="2463572" y="1619721"/>
          <a:ext cx="1570367" cy="997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Родители корпуса, школы</a:t>
          </a:r>
        </a:p>
      </dsp:txBody>
      <dsp:txXfrm>
        <a:off x="2492778" y="1648927"/>
        <a:ext cx="1511955" cy="938771"/>
      </dsp:txXfrm>
    </dsp:sp>
    <dsp:sp modelId="{63C84A6C-E610-4B4B-AABB-A2BDDB578C2C}">
      <dsp:nvSpPr>
        <dsp:cNvPr id="0" name=""/>
        <dsp:cNvSpPr/>
      </dsp:nvSpPr>
      <dsp:spPr>
        <a:xfrm>
          <a:off x="68947" y="2907858"/>
          <a:ext cx="1570367" cy="997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D00779-0C1E-4CA2-9622-C49435B54280}">
      <dsp:nvSpPr>
        <dsp:cNvPr id="0" name=""/>
        <dsp:cNvSpPr/>
      </dsp:nvSpPr>
      <dsp:spPr>
        <a:xfrm>
          <a:off x="243432" y="3073619"/>
          <a:ext cx="1570367" cy="997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Родители района</a:t>
          </a:r>
        </a:p>
      </dsp:txBody>
      <dsp:txXfrm>
        <a:off x="272638" y="3102825"/>
        <a:ext cx="1511955" cy="938771"/>
      </dsp:txXfrm>
    </dsp:sp>
    <dsp:sp modelId="{D0C4A247-7C20-4D6D-B4BF-DC629363F9E9}">
      <dsp:nvSpPr>
        <dsp:cNvPr id="0" name=""/>
        <dsp:cNvSpPr/>
      </dsp:nvSpPr>
      <dsp:spPr>
        <a:xfrm>
          <a:off x="1988284" y="2907858"/>
          <a:ext cx="4091308" cy="997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E6678F-FF22-472C-8113-A802EA877BDF}">
      <dsp:nvSpPr>
        <dsp:cNvPr id="0" name=""/>
        <dsp:cNvSpPr/>
      </dsp:nvSpPr>
      <dsp:spPr>
        <a:xfrm>
          <a:off x="2162770" y="3073619"/>
          <a:ext cx="4091308" cy="997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родительской компетентности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представлений о возможностях развития их ребенка</a:t>
          </a:r>
          <a:endParaRPr lang="ru-RU" sz="1600" b="1" kern="1200" dirty="0"/>
        </a:p>
      </dsp:txBody>
      <dsp:txXfrm>
        <a:off x="2191976" y="3102825"/>
        <a:ext cx="4032896" cy="938771"/>
      </dsp:txXfrm>
    </dsp:sp>
    <dsp:sp modelId="{8750719F-0A72-4CD4-A0B1-7C00E6CA0F9E}">
      <dsp:nvSpPr>
        <dsp:cNvPr id="0" name=""/>
        <dsp:cNvSpPr/>
      </dsp:nvSpPr>
      <dsp:spPr>
        <a:xfrm>
          <a:off x="6521286" y="1453960"/>
          <a:ext cx="2155061" cy="997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587CBB-803A-4A8E-AEB8-2B6BF0B609FC}">
      <dsp:nvSpPr>
        <dsp:cNvPr id="0" name=""/>
        <dsp:cNvSpPr/>
      </dsp:nvSpPr>
      <dsp:spPr>
        <a:xfrm>
          <a:off x="6695771" y="1619721"/>
          <a:ext cx="2155061" cy="997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школы</a:t>
          </a:r>
        </a:p>
      </dsp:txBody>
      <dsp:txXfrm>
        <a:off x="6724977" y="1648927"/>
        <a:ext cx="2096649" cy="938771"/>
      </dsp:txXfrm>
    </dsp:sp>
    <dsp:sp modelId="{550B4714-7FAD-4787-913C-63BA02616036}">
      <dsp:nvSpPr>
        <dsp:cNvPr id="0" name=""/>
        <dsp:cNvSpPr/>
      </dsp:nvSpPr>
      <dsp:spPr>
        <a:xfrm>
          <a:off x="6428563" y="2907858"/>
          <a:ext cx="2340506" cy="997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CB2DD5-14F6-4A31-9301-7F2E9606AF28}">
      <dsp:nvSpPr>
        <dsp:cNvPr id="0" name=""/>
        <dsp:cNvSpPr/>
      </dsp:nvSpPr>
      <dsp:spPr>
        <a:xfrm>
          <a:off x="6603049" y="3073619"/>
          <a:ext cx="2340506" cy="997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района</a:t>
          </a:r>
        </a:p>
      </dsp:txBody>
      <dsp:txXfrm>
        <a:off x="6632255" y="3102825"/>
        <a:ext cx="2282094" cy="938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FFA3E-AEE8-493A-8738-3ED4FD98FBF7}">
      <dsp:nvSpPr>
        <dsp:cNvPr id="0" name=""/>
        <dsp:cNvSpPr/>
      </dsp:nvSpPr>
      <dsp:spPr>
        <a:xfrm>
          <a:off x="1191456" y="977686"/>
          <a:ext cx="2277779" cy="1878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Определяем актуальный уровень развития ребёнка.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4690" y="1020920"/>
        <a:ext cx="2191311" cy="1389646"/>
      </dsp:txXfrm>
    </dsp:sp>
    <dsp:sp modelId="{4E282548-E966-41A0-A2FE-D5F51C3F03AF}">
      <dsp:nvSpPr>
        <dsp:cNvPr id="0" name=""/>
        <dsp:cNvSpPr/>
      </dsp:nvSpPr>
      <dsp:spPr>
        <a:xfrm>
          <a:off x="2401796" y="1174756"/>
          <a:ext cx="2881846" cy="2881846"/>
        </a:xfrm>
        <a:prstGeom prst="leftCircularArrow">
          <a:avLst>
            <a:gd name="adj1" fmla="val 4429"/>
            <a:gd name="adj2" fmla="val 561999"/>
            <a:gd name="adj3" fmla="val 2337510"/>
            <a:gd name="adj4" fmla="val 9024489"/>
            <a:gd name="adj5" fmla="val 516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548A7-D2FF-46A0-8D2D-D079B9E6D932}">
      <dsp:nvSpPr>
        <dsp:cNvPr id="0" name=""/>
        <dsp:cNvSpPr/>
      </dsp:nvSpPr>
      <dsp:spPr>
        <a:xfrm>
          <a:off x="1697629" y="2453800"/>
          <a:ext cx="2024692" cy="805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</a:p>
      </dsp:txBody>
      <dsp:txXfrm>
        <a:off x="1721211" y="2477382"/>
        <a:ext cx="1977528" cy="757989"/>
      </dsp:txXfrm>
    </dsp:sp>
    <dsp:sp modelId="{71FEC132-C5BD-4290-B584-E7F4CB19A497}">
      <dsp:nvSpPr>
        <dsp:cNvPr id="0" name=""/>
        <dsp:cNvSpPr/>
      </dsp:nvSpPr>
      <dsp:spPr>
        <a:xfrm>
          <a:off x="4330092" y="977686"/>
          <a:ext cx="2277779" cy="1878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Работаем с детьми от 2-х месяцев до 18 лет</a:t>
          </a:r>
        </a:p>
      </dsp:txBody>
      <dsp:txXfrm>
        <a:off x="4373326" y="1423497"/>
        <a:ext cx="2191311" cy="1389646"/>
      </dsp:txXfrm>
    </dsp:sp>
    <dsp:sp modelId="{69E0A0D6-8698-4CDF-BA15-B6AD75FBB8D7}">
      <dsp:nvSpPr>
        <dsp:cNvPr id="0" name=""/>
        <dsp:cNvSpPr/>
      </dsp:nvSpPr>
      <dsp:spPr>
        <a:xfrm>
          <a:off x="5476353" y="-474355"/>
          <a:ext cx="3872930" cy="3872930"/>
        </a:xfrm>
        <a:prstGeom prst="circularArrow">
          <a:avLst>
            <a:gd name="adj1" fmla="val 3295"/>
            <a:gd name="adj2" fmla="val 406910"/>
            <a:gd name="adj3" fmla="val 19415421"/>
            <a:gd name="adj4" fmla="val 12573352"/>
            <a:gd name="adj5" fmla="val 384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CAF4C-7693-4A8B-A123-B14D186273C8}">
      <dsp:nvSpPr>
        <dsp:cNvPr id="0" name=""/>
        <dsp:cNvSpPr/>
      </dsp:nvSpPr>
      <dsp:spPr>
        <a:xfrm>
          <a:off x="4836265" y="575109"/>
          <a:ext cx="2024692" cy="805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Детство</a:t>
          </a:r>
        </a:p>
      </dsp:txBody>
      <dsp:txXfrm>
        <a:off x="4859847" y="598691"/>
        <a:ext cx="1977528" cy="757989"/>
      </dsp:txXfrm>
    </dsp:sp>
    <dsp:sp modelId="{F74DDE33-C829-44F3-976D-F36E92D11D82}">
      <dsp:nvSpPr>
        <dsp:cNvPr id="0" name=""/>
        <dsp:cNvSpPr/>
      </dsp:nvSpPr>
      <dsp:spPr>
        <a:xfrm>
          <a:off x="7468728" y="704741"/>
          <a:ext cx="3495229" cy="24285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Уточняем «зону ближайшего развития»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Намечаем  пути становления личности ребёнка ( с учетом ресурсов и дефицитов)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Обеспечиваем достижения,  соответствующие гармоничному развитию.</a:t>
          </a:r>
        </a:p>
      </dsp:txBody>
      <dsp:txXfrm>
        <a:off x="7524615" y="760628"/>
        <a:ext cx="3383455" cy="1796340"/>
      </dsp:txXfrm>
    </dsp:sp>
    <dsp:sp modelId="{9E682A89-3679-4D10-B271-C7963B118B3D}">
      <dsp:nvSpPr>
        <dsp:cNvPr id="0" name=""/>
        <dsp:cNvSpPr/>
      </dsp:nvSpPr>
      <dsp:spPr>
        <a:xfrm>
          <a:off x="8637240" y="3019702"/>
          <a:ext cx="2024692" cy="805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Достижения</a:t>
          </a:r>
        </a:p>
      </dsp:txBody>
      <dsp:txXfrm>
        <a:off x="8660822" y="3043284"/>
        <a:ext cx="1977528" cy="7579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D4C2A-6AEC-41F4-B8DA-65FCFF7CC4C2}">
      <dsp:nvSpPr>
        <dsp:cNvPr id="0" name=""/>
        <dsp:cNvSpPr/>
      </dsp:nvSpPr>
      <dsp:spPr>
        <a:xfrm rot="16200000">
          <a:off x="1640588" y="-1676194"/>
          <a:ext cx="2270368" cy="562275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Недостаточное   количество  и  качество  методик всестороннего обследования  детей  раннего  возраста, применимое  в  условиях 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35607" y="0"/>
        <a:ext cx="5622758" cy="1702776"/>
      </dsp:txXfrm>
    </dsp:sp>
    <dsp:sp modelId="{87C2495C-ABBD-4436-9BB6-AED6C2B5616A}">
      <dsp:nvSpPr>
        <dsp:cNvPr id="0" name=""/>
        <dsp:cNvSpPr/>
      </dsp:nvSpPr>
      <dsp:spPr>
        <a:xfrm>
          <a:off x="5587151" y="0"/>
          <a:ext cx="5622758" cy="227036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ПРИМЕНЕНИЕ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KID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Scale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CDI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являются распространенными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методиками оценки развития детей.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Рекомендуется применять шкалы KID&lt;R&gt; и RCDI-2000 в паре.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7151" y="0"/>
        <a:ext cx="5622758" cy="1702776"/>
      </dsp:txXfrm>
    </dsp:sp>
    <dsp:sp modelId="{A90D2112-2D31-4F9F-9507-CD623100B2FD}">
      <dsp:nvSpPr>
        <dsp:cNvPr id="0" name=""/>
        <dsp:cNvSpPr/>
      </dsp:nvSpPr>
      <dsp:spPr>
        <a:xfrm rot="10800000">
          <a:off x="-35606" y="2270368"/>
          <a:ext cx="5622758" cy="227036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 ПРИМЕНЕНИЯ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обследования больших групп детей и выявление детей, отстающих в развитии.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раннего вмешательства с учетом выявленного уровня развития ребенка («профиля развития»).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Прослеживание динамики развития детей.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10800000">
        <a:off x="-35606" y="2837959"/>
        <a:ext cx="5622758" cy="1702776"/>
      </dsp:txXfrm>
    </dsp:sp>
    <dsp:sp modelId="{57D6F558-9566-417F-8D20-2AB9C2B2A41E}">
      <dsp:nvSpPr>
        <dsp:cNvPr id="0" name=""/>
        <dsp:cNvSpPr/>
      </dsp:nvSpPr>
      <dsp:spPr>
        <a:xfrm rot="5400000">
          <a:off x="7160056" y="522960"/>
          <a:ext cx="2270368" cy="576518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 ОЦЕНКИ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Число набранных ребенком баллов сопоставляется со статистически обработанными и стандартизированными оценками большой выборки типично развивающихся детей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Обработка данных осуществляется на дисковой операционной системе </a:t>
          </a:r>
          <a:r>
            <a:rPr lang="en-US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MS-DOC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12649" y="2837959"/>
        <a:ext cx="5765182" cy="1702776"/>
      </dsp:txXfrm>
    </dsp:sp>
    <dsp:sp modelId="{EBC34400-0D4B-412B-A274-16904FCFA627}">
      <dsp:nvSpPr>
        <dsp:cNvPr id="0" name=""/>
        <dsp:cNvSpPr/>
      </dsp:nvSpPr>
      <dsp:spPr>
        <a:xfrm>
          <a:off x="4850342" y="1696583"/>
          <a:ext cx="1336270" cy="1179217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18000" r="-18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7907" y="1754148"/>
        <a:ext cx="1221140" cy="1064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8E49B-F02C-4A1C-91E0-E90ED371A83D}">
      <dsp:nvSpPr>
        <dsp:cNvPr id="0" name=""/>
        <dsp:cNvSpPr/>
      </dsp:nvSpPr>
      <dsp:spPr>
        <a:xfrm>
          <a:off x="0" y="0"/>
          <a:ext cx="11806990" cy="2579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Назначение 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уровня развития детей в возрасте от 2 до 16 месяцев, а также тех детей, чей биологический возраст больше указанного, но возраст  развития не превышает 16 месяцев.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 применения </a:t>
          </a:r>
          <a:r>
            <a:rPr lang="ru-RU" sz="200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шкалы KID&lt;R&gt;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является оценка возраста развития младенца в каждой из областей («профиль развития») и степени его отставания от типично развивающихся сверстников (определяется по полной шкале).</a:t>
          </a:r>
        </a:p>
      </dsp:txBody>
      <dsp:txXfrm>
        <a:off x="2619366" y="0"/>
        <a:ext cx="9187623" cy="2579687"/>
      </dsp:txXfrm>
    </dsp:sp>
    <dsp:sp modelId="{889CF7D4-7E37-4EA4-87E5-A56F18027DE8}">
      <dsp:nvSpPr>
        <dsp:cNvPr id="0" name=""/>
        <dsp:cNvSpPr/>
      </dsp:nvSpPr>
      <dsp:spPr>
        <a:xfrm>
          <a:off x="257968" y="257968"/>
          <a:ext cx="2361398" cy="2063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83B9-1BC6-412C-AE07-2E36E637533D}">
      <dsp:nvSpPr>
        <dsp:cNvPr id="0" name=""/>
        <dsp:cNvSpPr/>
      </dsp:nvSpPr>
      <dsp:spPr>
        <a:xfrm>
          <a:off x="0" y="2837656"/>
          <a:ext cx="11806990" cy="2579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Назначение: 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Оценка уровня развития детей в возрасте от 1 года 2 месяцев    до 3 лет 6 месяцев.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Результат применения </a:t>
          </a: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шкалы </a:t>
          </a:r>
          <a:r>
            <a:rPr lang="ru-RU" sz="2000" b="0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RCDI 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оценка развития ребенка и степени его отставания от  типично развивающихся сверстников в каждой из областей:</a:t>
          </a:r>
          <a:endParaRPr lang="en-US" sz="1800" b="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возрастная норма;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возрастная граница легкого отставания – уровень, ниже которого лежат оценки 16% сверстников;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возрастная граница отставания - уровень, ниже которого лежат оценки 4% сверстников.</a:t>
          </a:r>
        </a:p>
      </dsp:txBody>
      <dsp:txXfrm>
        <a:off x="2619366" y="2837656"/>
        <a:ext cx="9187623" cy="2579687"/>
      </dsp:txXfrm>
    </dsp:sp>
    <dsp:sp modelId="{7B09399D-38B8-482D-AD81-A337AF3892F8}">
      <dsp:nvSpPr>
        <dsp:cNvPr id="0" name=""/>
        <dsp:cNvSpPr/>
      </dsp:nvSpPr>
      <dsp:spPr>
        <a:xfrm>
          <a:off x="257968" y="3095625"/>
          <a:ext cx="2361398" cy="2063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6ACFB-7C90-4401-A9E6-26CE1C0C3E06}">
      <dsp:nvSpPr>
        <dsp:cNvPr id="0" name=""/>
        <dsp:cNvSpPr/>
      </dsp:nvSpPr>
      <dsp:spPr>
        <a:xfrm rot="16200000">
          <a:off x="-1771052" y="2794352"/>
          <a:ext cx="4226560" cy="531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8635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Рулисен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-1771052" y="2794352"/>
        <a:ext cx="4226560" cy="531365"/>
      </dsp:txXfrm>
    </dsp:sp>
    <dsp:sp modelId="{FBC7F06B-FA0B-421D-AAFA-D099F6F88B00}">
      <dsp:nvSpPr>
        <dsp:cNvPr id="0" name=""/>
        <dsp:cNvSpPr/>
      </dsp:nvSpPr>
      <dsp:spPr>
        <a:xfrm>
          <a:off x="540087" y="657489"/>
          <a:ext cx="2913056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68635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особая система обработки музыки соответствует стандартам, разработанным доктором А.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Томатисом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воздействие как через воздушную, так и костную систему </a:t>
          </a:r>
          <a:r>
            <a:rPr lang="ru-RU" sz="18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проводиомости</a:t>
          </a:r>
          <a:r>
            <a:rPr lang="ru-RU" sz="18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звука;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•"/>
          </a:pPr>
          <a:r>
            <a:rPr lang="ru-RU" sz="18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качественно записанные музыкальные произведения</a:t>
          </a:r>
        </a:p>
      </dsp:txBody>
      <dsp:txXfrm>
        <a:off x="540087" y="657489"/>
        <a:ext cx="2913056" cy="4226560"/>
      </dsp:txXfrm>
    </dsp:sp>
    <dsp:sp modelId="{6F1ED6B1-21F7-441E-8700-4D19AD715765}">
      <dsp:nvSpPr>
        <dsp:cNvPr id="0" name=""/>
        <dsp:cNvSpPr/>
      </dsp:nvSpPr>
      <dsp:spPr>
        <a:xfrm>
          <a:off x="48552" y="58736"/>
          <a:ext cx="1062731" cy="10627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4047B-51CE-4E49-A710-91F8019ED09E}">
      <dsp:nvSpPr>
        <dsp:cNvPr id="0" name=""/>
        <dsp:cNvSpPr/>
      </dsp:nvSpPr>
      <dsp:spPr>
        <a:xfrm rot="16200000">
          <a:off x="2232943" y="2794352"/>
          <a:ext cx="4226560" cy="531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8635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 </a:t>
          </a: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Амалтея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Комфорт ЛОГО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232943" y="2794352"/>
        <a:ext cx="4226560" cy="531365"/>
      </dsp:txXfrm>
    </dsp:sp>
    <dsp:sp modelId="{FCAABDA3-B64C-4BDF-B6C1-11095D99F327}">
      <dsp:nvSpPr>
        <dsp:cNvPr id="0" name=""/>
        <dsp:cNvSpPr/>
      </dsp:nvSpPr>
      <dsp:spPr>
        <a:xfrm>
          <a:off x="4621249" y="676170"/>
          <a:ext cx="2646765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68635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Лечебно-коррекционный ФБУ-тренинг при расстройствах фонации, функциональных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дисфониях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речевой тревоге,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логоневрозах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заикании;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профилактика заболеваний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речеголосового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аппарата у специалистов речевых профессий и т.д.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621249" y="676170"/>
        <a:ext cx="2646765" cy="4226560"/>
      </dsp:txXfrm>
    </dsp:sp>
    <dsp:sp modelId="{74065494-548F-4AED-B48E-D1306B7174F8}">
      <dsp:nvSpPr>
        <dsp:cNvPr id="0" name=""/>
        <dsp:cNvSpPr/>
      </dsp:nvSpPr>
      <dsp:spPr>
        <a:xfrm>
          <a:off x="4089871" y="58736"/>
          <a:ext cx="1062731" cy="1062731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90F7B-84E2-4418-BBE7-C219A3F128FC}">
      <dsp:nvSpPr>
        <dsp:cNvPr id="0" name=""/>
        <dsp:cNvSpPr/>
      </dsp:nvSpPr>
      <dsp:spPr>
        <a:xfrm rot="16200000">
          <a:off x="6103792" y="2794352"/>
          <a:ext cx="4226560" cy="531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8635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Стабилотренажер А-150, </a:t>
          </a: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баламетрикс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103792" y="2794352"/>
        <a:ext cx="4226560" cy="531365"/>
      </dsp:txXfrm>
    </dsp:sp>
    <dsp:sp modelId="{F4F1941C-5BBD-4DDA-8BAF-43C88593F2EF}">
      <dsp:nvSpPr>
        <dsp:cNvPr id="0" name=""/>
        <dsp:cNvSpPr/>
      </dsp:nvSpPr>
      <dsp:spPr>
        <a:xfrm>
          <a:off x="8426776" y="676170"/>
          <a:ext cx="2646765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68635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предназначен для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проведения тестов и тренингов, диагностики нарушений равновесия, концентрации, координации,  при патологиях опорно-двигательного аппарата, центральной и периферической нервной системы, работы зрительного и вестибулярного анализаторов .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8426776" y="676170"/>
        <a:ext cx="2646765" cy="4226560"/>
      </dsp:txXfrm>
    </dsp:sp>
    <dsp:sp modelId="{BC5F8965-2179-4A74-A7E2-8FA70B80FACE}">
      <dsp:nvSpPr>
        <dsp:cNvPr id="0" name=""/>
        <dsp:cNvSpPr/>
      </dsp:nvSpPr>
      <dsp:spPr>
        <a:xfrm>
          <a:off x="7932728" y="49405"/>
          <a:ext cx="1062731" cy="10627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7600A-BD4B-4D5A-9C42-81C2691318D6}">
      <dsp:nvSpPr>
        <dsp:cNvPr id="0" name=""/>
        <dsp:cNvSpPr/>
      </dsp:nvSpPr>
      <dsp:spPr>
        <a:xfrm rot="10800000">
          <a:off x="2628761" y="0"/>
          <a:ext cx="8971788" cy="13638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проектах: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Взаимообучение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московских школ»;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«Гостеприимная школа».</a:t>
          </a:r>
        </a:p>
      </dsp:txBody>
      <dsp:txXfrm rot="10800000">
        <a:off x="2969719" y="0"/>
        <a:ext cx="8630830" cy="1363831"/>
      </dsp:txXfrm>
    </dsp:sp>
    <dsp:sp modelId="{861B6DCA-DED9-4F41-90B4-129A7BB97783}">
      <dsp:nvSpPr>
        <dsp:cNvPr id="0" name=""/>
        <dsp:cNvSpPr/>
      </dsp:nvSpPr>
      <dsp:spPr>
        <a:xfrm>
          <a:off x="1918853" y="2111"/>
          <a:ext cx="1363831" cy="13638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6C5B6-3243-45D3-B83A-D6FBC13CEA16}">
      <dsp:nvSpPr>
        <dsp:cNvPr id="0" name=""/>
        <dsp:cNvSpPr/>
      </dsp:nvSpPr>
      <dsp:spPr>
        <a:xfrm rot="10800000">
          <a:off x="2368153" y="1729823"/>
          <a:ext cx="9281943" cy="13638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мероприятиях 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школ-партнеров, транслирование опыта работы специалистов по работе с современными образовательными технологиями</a:t>
          </a:r>
        </a:p>
      </dsp:txBody>
      <dsp:txXfrm rot="10800000">
        <a:off x="2709111" y="1729823"/>
        <a:ext cx="8940985" cy="1363831"/>
      </dsp:txXfrm>
    </dsp:sp>
    <dsp:sp modelId="{2B22AB5D-EE1C-4A39-9EFD-0FBC72CECB06}">
      <dsp:nvSpPr>
        <dsp:cNvPr id="0" name=""/>
        <dsp:cNvSpPr/>
      </dsp:nvSpPr>
      <dsp:spPr>
        <a:xfrm>
          <a:off x="1841314" y="1729823"/>
          <a:ext cx="1363831" cy="13638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56944-63BA-4269-B784-CE117FEC513E}">
      <dsp:nvSpPr>
        <dsp:cNvPr id="0" name=""/>
        <dsp:cNvSpPr/>
      </dsp:nvSpPr>
      <dsp:spPr>
        <a:xfrm rot="10800000">
          <a:off x="2523656" y="3457535"/>
          <a:ext cx="9074605" cy="13638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12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 с использованием современных образовательных технологий (БОС, Рулисен методики </a:t>
          </a:r>
          <a:r>
            <a:rPr lang="ru-RU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Томатис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т.д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родителям района  имеющих детей со статусом ОВЗ и инвалидностью.</a:t>
          </a:r>
        </a:p>
      </dsp:txBody>
      <dsp:txXfrm rot="10800000">
        <a:off x="2864614" y="3457535"/>
        <a:ext cx="8733647" cy="1363831"/>
      </dsp:txXfrm>
    </dsp:sp>
    <dsp:sp modelId="{C7D3F376-F35E-4618-AA55-7A0B775C192F}">
      <dsp:nvSpPr>
        <dsp:cNvPr id="0" name=""/>
        <dsp:cNvSpPr/>
      </dsp:nvSpPr>
      <dsp:spPr>
        <a:xfrm>
          <a:off x="1893149" y="3457535"/>
          <a:ext cx="1363831" cy="13638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C5160-7186-4858-A283-CB41DE1A575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AC9A-1CF4-46F5-9ECA-FD05EEECF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0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EAC9A-1CF4-46F5-9ECA-FD05EEECF0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1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7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2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6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9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8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8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5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5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9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EF4BA9-AD8E-44B6-BB99-8AE2D6F210D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81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EFF75-3FEE-4977-83D5-D1481321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spc="199" dirty="0">
                <a:solidFill>
                  <a:srgbClr val="0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ДЕПАРТАМЕНТ ОБРАЗОВАНИЯ И НАУКИ ГОРОДА МОСКВЫ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pc="199" dirty="0">
                <a:solidFill>
                  <a:srgbClr val="0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 Государственное бюджетное общеобразовательное учреждение города Москвы «Школа № 69 им. Б.Ш. Окуджавы»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F265B0-7F5F-4DFC-9851-24AAC6E96B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7675" y="4456113"/>
            <a:ext cx="11744325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B33A43-08DC-4DAA-8ED7-0402402C6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r="13349"/>
          <a:stretch/>
        </p:blipFill>
        <p:spPr>
          <a:xfrm>
            <a:off x="221051" y="261719"/>
            <a:ext cx="1448508" cy="1450757"/>
          </a:xfrm>
          <a:prstGeom prst="rect">
            <a:avLst/>
          </a:prstGeo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FFC1CDD1-B25A-45FC-8F25-A3AF59AFFCDB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0599793" y="212065"/>
            <a:ext cx="1561680" cy="129204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889D1E-7F90-4490-8A4F-7A14B1F1C681}"/>
              </a:ext>
            </a:extLst>
          </p:cNvPr>
          <p:cNvSpPr/>
          <p:nvPr/>
        </p:nvSpPr>
        <p:spPr>
          <a:xfrm>
            <a:off x="240746" y="5599113"/>
            <a:ext cx="10403632" cy="66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Мишенко Людмила Ивановна старший воспитатель, координатор проекта «Ресурсная школа»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Павловская Мария Владимировна, учитель-логопед, секретарь </a:t>
            </a:r>
            <a:r>
              <a:rPr lang="ru-RU" sz="1600" spc="-1" dirty="0" err="1">
                <a:solidFill>
                  <a:srgbClr val="000000"/>
                </a:solidFill>
                <a:latin typeface="Times New Roman"/>
              </a:rPr>
              <a:t>ППк</a:t>
            </a:r>
            <a:endParaRPr lang="ru-RU" sz="1600" spc="-1" dirty="0"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00FEC-0D22-4840-8276-E81B64A45DEF}"/>
              </a:ext>
            </a:extLst>
          </p:cNvPr>
          <p:cNvSpPr/>
          <p:nvPr/>
        </p:nvSpPr>
        <p:spPr>
          <a:xfrm>
            <a:off x="726232" y="2228671"/>
            <a:ext cx="10739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Вместе, а не вместо</a:t>
            </a:r>
          </a:p>
          <a:p>
            <a:pPr algn="ctr"/>
            <a:r>
              <a:rPr lang="ru-RU" sz="3600" dirty="0">
                <a:solidFill>
                  <a:srgbClr val="00000A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или </a:t>
            </a:r>
          </a:p>
          <a:p>
            <a:pPr algn="ctr"/>
            <a:r>
              <a:rPr lang="ru-RU" sz="3600" dirty="0">
                <a:solidFill>
                  <a:srgbClr val="00000A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первые шаги в реализации проекта.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2286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1E5D9275-60C6-4ED5-902E-AEDF864525A8}"/>
              </a:ext>
            </a:extLst>
          </p:cNvPr>
          <p:cNvSpPr txBox="1">
            <a:spLocks/>
          </p:cNvSpPr>
          <p:nvPr/>
        </p:nvSpPr>
        <p:spPr>
          <a:xfrm>
            <a:off x="1356048" y="295864"/>
            <a:ext cx="10595811" cy="7397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развития детей раннего возраста с использованием скринингов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RCDI-2000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831808A-235E-4804-8504-7938A0A6CD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082094"/>
              </p:ext>
            </p:extLst>
          </p:nvPr>
        </p:nvGraphicFramePr>
        <p:xfrm>
          <a:off x="577516" y="1651518"/>
          <a:ext cx="11245516" cy="454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88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CA389D-401F-420E-8F0C-663B212727A1}"/>
              </a:ext>
            </a:extLst>
          </p:cNvPr>
          <p:cNvSpPr/>
          <p:nvPr/>
        </p:nvSpPr>
        <p:spPr>
          <a:xfrm>
            <a:off x="2631233" y="221215"/>
            <a:ext cx="7837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RCDI-2000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u="sng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C87B7B8-064D-4F13-B5FF-ABC52A6C4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42552"/>
              </p:ext>
            </p:extLst>
          </p:nvPr>
        </p:nvGraphicFramePr>
        <p:xfrm>
          <a:off x="192505" y="851805"/>
          <a:ext cx="118069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47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08151C-FD35-4230-A593-9AE8A03E654C}"/>
              </a:ext>
            </a:extLst>
          </p:cNvPr>
          <p:cNvSpPr/>
          <p:nvPr/>
        </p:nvSpPr>
        <p:spPr>
          <a:xfrm>
            <a:off x="1017854" y="297538"/>
            <a:ext cx="10038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Современные коррекционно-развивающие технологии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EB57575-2853-4107-AE99-A9EAFDCC6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960824"/>
              </p:ext>
            </p:extLst>
          </p:nvPr>
        </p:nvGraphicFramePr>
        <p:xfrm>
          <a:off x="346051" y="1439333"/>
          <a:ext cx="112060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58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ACF73C-83B5-4F1E-B5F5-72473D44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486660">
              <a:lnSpc>
                <a:spcPct val="100000"/>
              </a:lnSpc>
              <a:spcBef>
                <a:spcPts val="625"/>
              </a:spcBef>
            </a:pPr>
            <a:r>
              <a:rPr lang="ru-RU" sz="2800" b="1" spc="-15" dirty="0">
                <a:solidFill>
                  <a:srgbClr val="0070C0"/>
                </a:solidFill>
                <a:latin typeface="Calibri"/>
                <a:cs typeface="Calibri"/>
              </a:rPr>
              <a:t/>
            </a:r>
            <a:br>
              <a:rPr lang="ru-RU" sz="2800" b="1" spc="-15" dirty="0">
                <a:solidFill>
                  <a:srgbClr val="0070C0"/>
                </a:solidFill>
                <a:latin typeface="Calibri"/>
                <a:cs typeface="Calibri"/>
              </a:rPr>
            </a:br>
            <a:r>
              <a:rPr lang="ru-RU" sz="2800" b="1" spc="-15" dirty="0">
                <a:solidFill>
                  <a:srgbClr val="0070C0"/>
                </a:solidFill>
                <a:latin typeface="Calibri"/>
                <a:cs typeface="Calibri"/>
              </a:rPr>
              <a:t/>
            </a:r>
            <a:br>
              <a:rPr lang="ru-RU" sz="2800" b="1" spc="-15" dirty="0">
                <a:solidFill>
                  <a:srgbClr val="0070C0"/>
                </a:solidFill>
                <a:latin typeface="Calibri"/>
                <a:cs typeface="Calibri"/>
              </a:rPr>
            </a:br>
            <a:r>
              <a:rPr lang="ru-RU" sz="2800" b="1" spc="-15" dirty="0">
                <a:solidFill>
                  <a:srgbClr val="0070C0"/>
                </a:solidFill>
                <a:latin typeface="Calibri"/>
                <a:cs typeface="Calibri"/>
              </a:rPr>
              <a:t/>
            </a:r>
            <a:br>
              <a:rPr lang="ru-RU" sz="2800" b="1" spc="-15" dirty="0">
                <a:solidFill>
                  <a:srgbClr val="0070C0"/>
                </a:solidFill>
                <a:latin typeface="Calibri"/>
                <a:cs typeface="Calibri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206" y="386367"/>
            <a:ext cx="11090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Взаимодействие ГБОУ Школа № 69 с ресурсными школами </a:t>
            </a:r>
            <a:endParaRPr lang="ru-RU" sz="2400" b="1" dirty="0"/>
          </a:p>
          <a:p>
            <a:pPr algn="ctr"/>
            <a:r>
              <a:rPr lang="ru-RU" sz="2400" b="1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6073" y="1955516"/>
            <a:ext cx="10044144" cy="36933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ГКОУ г. Москвы специальная коррекционная общеобразовательная школа-интернат № 2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16194" y="992003"/>
            <a:ext cx="3156155" cy="36933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ГБОУ Школа № 830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0943" y="1474528"/>
            <a:ext cx="10694405" cy="36933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ГБОУ города Москвы "Специальная (коррекционная) школа № 1708"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193457" y="1005283"/>
            <a:ext cx="3156155" cy="36933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Школа 2009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8075049" y="996587"/>
            <a:ext cx="3156155" cy="36933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Школа № 2129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99882" y="2509842"/>
            <a:ext cx="10943303" cy="646331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мероприятий организованных в рамках взаимообучения Московских школ и в рамках проекта Ресурсная школа, для получения опыта в проведении таких мероприятий.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37238" y="38669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6117" y="3600695"/>
            <a:ext cx="3597838" cy="2516073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посетили ГБОУ Школа № 2129, которая является одним из школ-кураторов проекта "Ресурсная школа" в рамках взаимообучения и познакомились с "Инструментами образовательной организации по созданию вариативной образовательной среды для обучающихся с ОВЗ".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023614" y="3762269"/>
            <a:ext cx="2890684" cy="2308324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в школе 1748 на тему «Шахматы в школе-для всех и каждого».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86783" y="3773135"/>
            <a:ext cx="2462979" cy="2308324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педагоги посетили мастер-класс в ГБОУ Школа 830, которая совместно с ГБОУ Школа 158 поделились опытом по "Адаптации КИМ для детей с ОВЗ. </a:t>
            </a:r>
          </a:p>
        </p:txBody>
      </p:sp>
      <p:pic>
        <p:nvPicPr>
          <p:cNvPr id="32" name="Рисунок 31" descr="Нет описания фото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09" y="4831278"/>
            <a:ext cx="1195234" cy="93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На изображении может находиться: 4 человека, люди улыбаются, в помещени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t="13509"/>
          <a:stretch>
            <a:fillRect/>
          </a:stretch>
        </p:blipFill>
        <p:spPr bwMode="auto">
          <a:xfrm>
            <a:off x="10250743" y="4689225"/>
            <a:ext cx="1548578" cy="1297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868932" y="3788946"/>
            <a:ext cx="2374491" cy="2308324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 инклюзивных школ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Ассертивные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 в обучении детей с ОВЗ"</a:t>
            </a: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10190072" y="3386709"/>
            <a:ext cx="475884" cy="145024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4407348" y="3392853"/>
            <a:ext cx="475884" cy="132736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6910886" y="3407640"/>
            <a:ext cx="475884" cy="145024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1684764" y="3335053"/>
            <a:ext cx="475884" cy="132736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1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330611-BA1C-4622-8505-8766438D6742}"/>
              </a:ext>
            </a:extLst>
          </p:cNvPr>
          <p:cNvSpPr/>
          <p:nvPr/>
        </p:nvSpPr>
        <p:spPr>
          <a:xfrm>
            <a:off x="1022056" y="562906"/>
            <a:ext cx="9988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дальнейшего развития</a:t>
            </a:r>
            <a:r>
              <a:rPr lang="ru-RU" sz="3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8B60976-B8E6-46CA-98A1-60AFA935A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261569"/>
              </p:ext>
            </p:extLst>
          </p:nvPr>
        </p:nvGraphicFramePr>
        <p:xfrm>
          <a:off x="-649706" y="1418253"/>
          <a:ext cx="13491411" cy="482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EBB05A-FCDD-44AB-8598-4C53253FD3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18195"/>
          <a:stretch/>
        </p:blipFill>
        <p:spPr>
          <a:xfrm>
            <a:off x="1464103" y="1625679"/>
            <a:ext cx="884582" cy="979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9B80C6-37C0-44D5-8F71-57217AA112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18195"/>
          <a:stretch/>
        </p:blipFill>
        <p:spPr>
          <a:xfrm>
            <a:off x="1464103" y="3388798"/>
            <a:ext cx="884582" cy="979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6461CC-A7EC-43BC-96AD-08812EC38A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18195"/>
          <a:stretch/>
        </p:blipFill>
        <p:spPr>
          <a:xfrm>
            <a:off x="1464103" y="5077273"/>
            <a:ext cx="884582" cy="979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161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sch69sz.mskobr.ru%2Fresursnaya-shkola%2Fo-proekte&amp;4&amp;0">
            <a:extLst>
              <a:ext uri="{FF2B5EF4-FFF2-40B4-BE49-F238E27FC236}">
                <a16:creationId xmlns:a16="http://schemas.microsoft.com/office/drawing/2014/main" id="{C05E3983-0206-4EF3-9D45-A77207AE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163529"/>
            <a:ext cx="4001315" cy="400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82487" y="3532930"/>
            <a:ext cx="6165273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spc="-5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https://sch69sz.mskobr.ru/</a:t>
            </a:r>
          </a:p>
        </p:txBody>
      </p:sp>
    </p:spTree>
    <p:extLst>
      <p:ext uri="{BB962C8B-B14F-4D97-AF65-F5344CB8AC3E}">
        <p14:creationId xmlns:p14="http://schemas.microsoft.com/office/powerpoint/2010/main" val="306627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62569" y="427431"/>
            <a:ext cx="3375371" cy="914400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МРСД № 7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787127" y="1387092"/>
            <a:ext cx="326253" cy="542333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85550" y="1936323"/>
            <a:ext cx="4255660" cy="572938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образовательных организаций: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5513" y="3246429"/>
            <a:ext cx="2784765" cy="935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Ресурсные школы: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69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705</a:t>
            </a:r>
          </a:p>
          <a:p>
            <a:pPr algn="ctr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56363" y="3246429"/>
            <a:ext cx="3283045" cy="2808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1155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1190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1191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1302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1538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1519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1944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58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86 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1358</a:t>
            </a:r>
          </a:p>
          <a:p>
            <a:pPr algn="ctr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46470" y="2995749"/>
            <a:ext cx="3200800" cy="3158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1544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1564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1619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1747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1900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89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ЦДТ Строгино ГБОУДО ДТДМ Неоткрытые острова</a:t>
            </a:r>
          </a:p>
          <a:p>
            <a:pPr algn="ctr"/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СКИСиГ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ПК №18</a:t>
            </a:r>
          </a:p>
        </p:txBody>
      </p:sp>
      <p:sp>
        <p:nvSpPr>
          <p:cNvPr id="16" name="Стрелка вниз 15"/>
          <p:cNvSpPr/>
          <p:nvPr/>
        </p:nvSpPr>
        <p:spPr>
          <a:xfrm rot="2787522">
            <a:off x="3424327" y="2424670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830077" y="2586309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414496">
            <a:off x="8269424" y="2460968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FB33A43-08DC-4DAA-8ED7-0402402C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r="13349"/>
          <a:stretch/>
        </p:blipFill>
        <p:spPr>
          <a:xfrm>
            <a:off x="354563" y="32051"/>
            <a:ext cx="1561680" cy="1564105"/>
          </a:xfrm>
          <a:prstGeom prst="rect">
            <a:avLst/>
          </a:prstGeom>
        </p:spPr>
      </p:pic>
      <p:pic>
        <p:nvPicPr>
          <p:cNvPr id="21" name="Рисунок 7">
            <a:extLst>
              <a:ext uri="{FF2B5EF4-FFF2-40B4-BE49-F238E27FC236}">
                <a16:creationId xmlns:a16="http://schemas.microsoft.com/office/drawing/2014/main" id="{FFC1CDD1-B25A-45FC-8F25-A3AF59AFFCDB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10468947" y="0"/>
            <a:ext cx="1723053" cy="1564104"/>
          </a:xfrm>
          <a:prstGeom prst="rect">
            <a:avLst/>
          </a:prstGeom>
          <a:ln>
            <a:noFill/>
          </a:ln>
        </p:spPr>
      </p:pic>
      <p:pic>
        <p:nvPicPr>
          <p:cNvPr id="11266" name="Picture 2" descr="https://im0-tub-ru.yandex.net/i?id=9057740004ca7233d9b21a24acd48eb5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188" y="4288000"/>
            <a:ext cx="3052916" cy="2016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6AB59-D9B8-4CA5-9D44-6DFAD534E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4550" y="157163"/>
            <a:ext cx="753745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3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с 1 </a:t>
            </a:r>
            <a:r>
              <a:rPr lang="en-US" sz="32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2019г.</a:t>
            </a:r>
            <a:endParaRPr lang="en-US" sz="3200" strike="noStrik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15E762-4DE6-490E-9CC9-EEE5177C17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r="3" b="11941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9B716F-FA82-47C2-9B03-B98BF9CBF0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8" b="45747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1" name="TextShape 2"/>
          <p:cNvSpPr txBox="1"/>
          <p:nvPr/>
        </p:nvSpPr>
        <p:spPr>
          <a:xfrm>
            <a:off x="9900360" y="6459840"/>
            <a:ext cx="1311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  <a:spcAft>
                <a:spcPts val="600"/>
              </a:spcAft>
            </a:pPr>
            <a:fld id="{4A221CDD-6ACB-4761-AFD9-1CDBF8C4896C}" type="slidenum">
              <a:rPr lang="ru-RU" sz="1050" b="0" strike="noStrike" spc="-1" smtClean="0">
                <a:solidFill>
                  <a:srgbClr val="FFFFFF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  <a:spcAft>
                  <a:spcPts val="600"/>
                </a:spcAft>
              </a:pPr>
              <a:t>3</a:t>
            </a:fld>
            <a:endParaRPr lang="ru-RU" sz="1050" b="0" strike="noStrike" spc="-1">
              <a:latin typeface="Times New Roman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BDBC245-3482-46B1-ABB8-035D57D71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098324"/>
              </p:ext>
            </p:extLst>
          </p:nvPr>
        </p:nvGraphicFramePr>
        <p:xfrm>
          <a:off x="5144679" y="2198914"/>
          <a:ext cx="6405063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B48100-3F8B-4149-A41D-61D2E6104E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2A27071-BAF4-44A6-AC05-02BA89B59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578507"/>
              </p:ext>
            </p:extLst>
          </p:nvPr>
        </p:nvGraphicFramePr>
        <p:xfrm>
          <a:off x="393031" y="1277342"/>
          <a:ext cx="11567962" cy="558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43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B84899-FCE9-4991-A63D-37271C5C2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3" y="1201496"/>
            <a:ext cx="2350251" cy="4178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5EADF9-0A89-4A3E-AC28-17D4970B1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67" y="1201497"/>
            <a:ext cx="3424633" cy="1926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C023C8-59A6-428B-82C7-55B28F17F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9"/>
          <a:stretch/>
        </p:blipFill>
        <p:spPr>
          <a:xfrm>
            <a:off x="3032761" y="3403753"/>
            <a:ext cx="1814136" cy="2797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5AA1F8-E5F4-48D8-B86F-43CF2BC2F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964" y="1528236"/>
            <a:ext cx="2887573" cy="1894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0564A8-D806-4C5B-B5C0-07CB78F4B1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1335933"/>
            <a:ext cx="1752600" cy="2896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843DB7-2E27-454C-A083-564E48816E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 r="9834" b="5859"/>
          <a:stretch/>
        </p:blipFill>
        <p:spPr>
          <a:xfrm>
            <a:off x="9890760" y="3533130"/>
            <a:ext cx="1579305" cy="2641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34A175-7862-4AB9-867A-7040121C7A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23" y="3223950"/>
            <a:ext cx="1108693" cy="2616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7331AA-9044-47EA-812F-9E6806CA81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98" y="4532415"/>
            <a:ext cx="2676480" cy="1393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337A04-AB84-46CE-9E66-A95CDCA4D2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67286"/>
            <a:ext cx="2318402" cy="3074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20A6DA-C655-4474-AC4B-EF4CF89D0B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45" y="1206001"/>
            <a:ext cx="2967378" cy="2739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390C9-3E0B-4ADD-A17C-8B585216C2B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6" b="16190"/>
          <a:stretch/>
        </p:blipFill>
        <p:spPr>
          <a:xfrm>
            <a:off x="3225473" y="1218709"/>
            <a:ext cx="2222089" cy="3126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730BC2-A450-442A-B40E-7467C80A44F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/>
          <a:stretch/>
        </p:blipFill>
        <p:spPr>
          <a:xfrm>
            <a:off x="5782883" y="1230758"/>
            <a:ext cx="2417513" cy="3192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16CC41-5567-4FE0-B343-704BF1FCCB5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5960"/>
          <a:stretch/>
        </p:blipFill>
        <p:spPr>
          <a:xfrm>
            <a:off x="8564234" y="3610766"/>
            <a:ext cx="3473302" cy="2841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1D1AB9-E713-4C0B-B257-90430887DE5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2" r="3667" b="9963"/>
          <a:stretch/>
        </p:blipFill>
        <p:spPr>
          <a:xfrm>
            <a:off x="294967" y="3685731"/>
            <a:ext cx="5404492" cy="295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ÐÐ° Ð´Ð°Ð½Ð½Ð¾Ð¼ Ð¸Ð·Ð¾Ð±ÑÐ°Ð¶ÐµÐ½Ð¸Ð¸ Ð¼Ð¾Ð¶ÐµÑ Ð½Ð°ÑÐ¾Ð´Ð¸ÑÑÑÑ: Ð¾Ð´Ð¸Ð½ Ð¸Ð»Ð¸ Ð½ÐµÑÐºÐ¾Ð»ÑÐºÐ¾ ÑÐµÐ»Ð¾Ð²ÐµÐº Ð¸ Ð² Ð¿Ð¾Ð¼ÐµÑÐµÐ½Ð¸Ð¸">
            <a:extLst>
              <a:ext uri="{FF2B5EF4-FFF2-40B4-BE49-F238E27FC236}">
                <a16:creationId xmlns:a16="http://schemas.microsoft.com/office/drawing/2014/main" id="{F1B743A7-FC7C-46D9-A251-7F658DD74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66568" y="3452105"/>
            <a:ext cx="2344994" cy="3126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E6BF053B-3B3F-4B23-B992-BEF16B6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333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развивающая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191891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Галина\Desktop\Людмила ивановна\фото\20190425_094707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31" y="1806033"/>
            <a:ext cx="2484562" cy="1622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190425_092529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7744" y="1797615"/>
            <a:ext cx="2931908" cy="164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Галина\Desktop\Людмила ивановна\фото\IMG-787597e66d61218671001751355649d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9112" y="1842831"/>
            <a:ext cx="2214276" cy="1511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B2EB7C-9D78-4CC0-96C1-5F68B9BB83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6" y="3615741"/>
            <a:ext cx="3797563" cy="234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272CEF-E6B2-47EE-8CA5-4B24D8BE0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3311"/>
            <a:ext cx="3019819" cy="1698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290EBF-026F-4090-AF64-380840A198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17" y="3454842"/>
            <a:ext cx="4464953" cy="2511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D4176B-D160-47E3-ACFC-13841D5065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13" y="3469076"/>
            <a:ext cx="4464953" cy="2511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1631A-98CE-4D3D-A667-2B4A18C337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61913"/>
            <a:ext cx="10058400" cy="113823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школами МРСД № 7</a:t>
            </a:r>
          </a:p>
        </p:txBody>
      </p:sp>
    </p:spTree>
    <p:extLst>
      <p:ext uri="{BB962C8B-B14F-4D97-AF65-F5344CB8AC3E}">
        <p14:creationId xmlns:p14="http://schemas.microsoft.com/office/powerpoint/2010/main" val="176993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BD96FB9-4C91-43BB-8855-301C29914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525820"/>
              </p:ext>
            </p:extLst>
          </p:nvPr>
        </p:nvGraphicFramePr>
        <p:xfrm>
          <a:off x="0" y="1111251"/>
          <a:ext cx="11079936" cy="528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Users\Галина\Desktop\Людмила ивановна\фото\20181110_112815_resized.jpg">
            <a:extLst>
              <a:ext uri="{FF2B5EF4-FFF2-40B4-BE49-F238E27FC236}">
                <a16:creationId xmlns:a16="http://schemas.microsoft.com/office/drawing/2014/main" id="{E903060D-0271-4D94-85B8-6CE34DF3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r="18815" b="7065"/>
          <a:stretch>
            <a:fillRect/>
          </a:stretch>
        </p:blipFill>
        <p:spPr bwMode="auto">
          <a:xfrm>
            <a:off x="8677454" y="4618643"/>
            <a:ext cx="3170840" cy="1731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Галина\Desktop\Людмила ивановна\фото\20190307_155539_resized.jpg">
            <a:extLst>
              <a:ext uri="{FF2B5EF4-FFF2-40B4-BE49-F238E27FC236}">
                <a16:creationId xmlns:a16="http://schemas.microsoft.com/office/drawing/2014/main" id="{636B8798-BF78-45EF-B74F-4BEBC758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t="27635"/>
          <a:stretch>
            <a:fillRect/>
          </a:stretch>
        </p:blipFill>
        <p:spPr bwMode="auto">
          <a:xfrm>
            <a:off x="510645" y="1828159"/>
            <a:ext cx="1713826" cy="2156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8" descr="C:\Users\Галина\Desktop\Людмила ивановна\фото\20190307_161236_resized.jpg">
            <a:extLst>
              <a:ext uri="{FF2B5EF4-FFF2-40B4-BE49-F238E27FC236}">
                <a16:creationId xmlns:a16="http://schemas.microsoft.com/office/drawing/2014/main" id="{2D41795E-FF05-49D8-B0AB-011447614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15397" y="1828159"/>
            <a:ext cx="1864539" cy="2699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C:\Users\Галина\Desktop\Людмила ивановна\фото\20181110_132815_resized.jpg">
            <a:extLst>
              <a:ext uri="{FF2B5EF4-FFF2-40B4-BE49-F238E27FC236}">
                <a16:creationId xmlns:a16="http://schemas.microsoft.com/office/drawing/2014/main" id="{AFC5B1FF-92CB-4784-A9F2-C2FCC0F1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24006"/>
          <a:stretch>
            <a:fillRect/>
          </a:stretch>
        </p:blipFill>
        <p:spPr bwMode="auto">
          <a:xfrm>
            <a:off x="510645" y="4080096"/>
            <a:ext cx="1713826" cy="2313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883B847-B1B5-44DD-BFA7-04DC38E274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1288" y="330200"/>
            <a:ext cx="10780712" cy="7810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родительской общественностью микрорайонов Строгино, Митино</a:t>
            </a:r>
          </a:p>
        </p:txBody>
      </p:sp>
    </p:spTree>
    <p:extLst>
      <p:ext uri="{BB962C8B-B14F-4D97-AF65-F5344CB8AC3E}">
        <p14:creationId xmlns:p14="http://schemas.microsoft.com/office/powerpoint/2010/main" val="97402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07A1FF5F-AE6A-4050-8C4B-5CB57AAD5F4C}"/>
              </a:ext>
            </a:extLst>
          </p:cNvPr>
          <p:cNvSpPr txBox="1">
            <a:spLocks/>
          </p:cNvSpPr>
          <p:nvPr/>
        </p:nvSpPr>
        <p:spPr>
          <a:xfrm>
            <a:off x="5146595" y="581098"/>
            <a:ext cx="6405063" cy="928023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Передвижная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67C20-3AE4-4A30-9B39-CAF9BE6D01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881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5D99FB-595F-49F4-87FC-650D00721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r="55780"/>
          <a:stretch/>
        </p:blipFill>
        <p:spPr>
          <a:xfrm rot="5400000">
            <a:off x="1406079" y="2446021"/>
            <a:ext cx="2476136" cy="4020296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1BC7974-9ED5-4CA1-8B4C-1B15B47CC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510434"/>
              </p:ext>
            </p:extLst>
          </p:nvPr>
        </p:nvGraphicFramePr>
        <p:xfrm>
          <a:off x="3031454" y="2152186"/>
          <a:ext cx="9012503" cy="407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698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кдц эмблема.jpg">
            <a:extLst>
              <a:ext uri="{FF2B5EF4-FFF2-40B4-BE49-F238E27FC236}">
                <a16:creationId xmlns:a16="http://schemas.microsoft.com/office/drawing/2014/main" id="{FAEE04EE-AD1B-42D5-A0F4-4FB7DF35CE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5"/>
          <a:stretch/>
        </p:blipFill>
        <p:spPr bwMode="auto">
          <a:xfrm>
            <a:off x="51842" y="245006"/>
            <a:ext cx="1722800" cy="14507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0F0C3A-269A-4223-874A-40365A118E72}"/>
              </a:ext>
            </a:extLst>
          </p:cNvPr>
          <p:cNvSpPr/>
          <p:nvPr/>
        </p:nvSpPr>
        <p:spPr>
          <a:xfrm>
            <a:off x="1802200" y="517398"/>
            <a:ext cx="10273004" cy="153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центра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психолого-педагогической компетентности родителей, оказание  «образовательных услуг» взрослым посредством обмена практическим опытом воспитания и обучения  детей в условиях неформального общения.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03BE93-CB72-4E60-90EC-78076E86ECB8}"/>
              </a:ext>
            </a:extLst>
          </p:cNvPr>
          <p:cNvSpPr/>
          <p:nvPr/>
        </p:nvSpPr>
        <p:spPr>
          <a:xfrm>
            <a:off x="1918996" y="970384"/>
            <a:ext cx="10077061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8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79069E0-E963-422B-AA3B-B4BE54AD3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516498"/>
              </p:ext>
            </p:extLst>
          </p:nvPr>
        </p:nvGraphicFramePr>
        <p:xfrm>
          <a:off x="-159357" y="2238009"/>
          <a:ext cx="12155414" cy="383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8095B8-4F73-4B37-9FCF-9925870A77EE}"/>
              </a:ext>
            </a:extLst>
          </p:cNvPr>
          <p:cNvSpPr/>
          <p:nvPr/>
        </p:nvSpPr>
        <p:spPr>
          <a:xfrm>
            <a:off x="170422" y="6428616"/>
            <a:ext cx="5594737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«Дайте детству созреть в детстве»  Жан –Жак Руссо</a:t>
            </a:r>
          </a:p>
        </p:txBody>
      </p:sp>
    </p:spTree>
    <p:extLst>
      <p:ext uri="{BB962C8B-B14F-4D97-AF65-F5344CB8AC3E}">
        <p14:creationId xmlns:p14="http://schemas.microsoft.com/office/powerpoint/2010/main" val="193886594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1013</TotalTime>
  <Words>1026</Words>
  <Application>Microsoft Office PowerPoint</Application>
  <PresentationFormat>Широкоэкранный</PresentationFormat>
  <Paragraphs>155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Ретро</vt:lpstr>
      <vt:lpstr>ДЕПАРТАМЕНТ ОБРАЗОВАНИЯ И НАУКИ ГОРОДА МОСКВЫ   Государственное бюджетное общеобразовательное учреждение города Москвы «Школа № 69 им. Б.Ш. Окуджавы» </vt:lpstr>
      <vt:lpstr>Презентация PowerPoint</vt:lpstr>
      <vt:lpstr> Наша школа в проекте  «Ресурсная школа» с 1 сентября 2019г.</vt:lpstr>
      <vt:lpstr>Показатели вхождения в проект «Ресурсная школа»</vt:lpstr>
      <vt:lpstr>Адаптированная развивающая среда</vt:lpstr>
      <vt:lpstr>Взаимодействие со школами МРСД № 7</vt:lpstr>
      <vt:lpstr>    Взаимодействие с родительской общественностью микрорайонов Строгино, Митино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И НАУКИ ГОРОДА МОСКВЫ   Государственное бюджетное общеобразовательное учреждение города Москвы «Школа № 69 им. Б.Ш. Окуджавы»</dc:title>
  <dc:creator>1</dc:creator>
  <cp:lastModifiedBy>Ирина</cp:lastModifiedBy>
  <cp:revision>19</cp:revision>
  <dcterms:created xsi:type="dcterms:W3CDTF">2020-04-28T15:07:20Z</dcterms:created>
  <dcterms:modified xsi:type="dcterms:W3CDTF">2020-10-16T14:39:08Z</dcterms:modified>
</cp:coreProperties>
</file>